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91" r:id="rId16"/>
    <p:sldId id="266" r:id="rId17"/>
    <p:sldId id="268" r:id="rId18"/>
    <p:sldId id="269" r:id="rId19"/>
    <p:sldId id="267" r:id="rId20"/>
    <p:sldId id="293" r:id="rId21"/>
    <p:sldId id="294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0" r:id="rId32"/>
    <p:sldId id="283" r:id="rId33"/>
    <p:sldId id="284" r:id="rId34"/>
    <p:sldId id="288" r:id="rId35"/>
    <p:sldId id="287" r:id="rId36"/>
    <p:sldId id="295" r:id="rId37"/>
    <p:sldId id="289" r:id="rId38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B02"/>
    <a:srgbClr val="BA0003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>
        <p:scale>
          <a:sx n="60" d="100"/>
          <a:sy n="60" d="100"/>
        </p:scale>
        <p:origin x="-2442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184F2-5034-4F51-9952-54B5AF83B5C2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E41917-A434-42A2-B8C1-C4E6E4340F48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7E63A171-F644-4691-89D9-0FE735CE9519}" type="parTrans" cxnId="{476BA487-1368-47E7-9AB5-C8B3DCDD50E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A305B37-C711-400F-9735-91AA41383B37}" type="sibTrans" cxnId="{476BA487-1368-47E7-9AB5-C8B3DCDD50E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A5D7FA3-AA32-4557-B68D-E08BF390C61F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C57FBC6-66DB-45EF-93CB-D5D8EC154333}" type="parTrans" cxnId="{921763DB-5CA4-457F-ADA7-0F06BC9DF75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5C5EAAF-A1E8-4598-B3B5-A513F29CB37B}" type="sibTrans" cxnId="{921763DB-5CA4-457F-ADA7-0F06BC9DF75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3154DE5-D584-41E8-8C28-893634094181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81A019AB-2B49-4511-864A-05689461D307}" type="parTrans" cxnId="{D74B132F-6FE1-46A7-9273-E538CD0CD98F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62C30BE-860B-4116-9CA4-7584AED43BA9}" type="sibTrans" cxnId="{D74B132F-6FE1-46A7-9273-E538CD0CD98F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C026DE2-85FB-4CDD-BBCD-80EDC732C74A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A12FDBE-9F11-4C55-84C7-0670AD263B82}" type="parTrans" cxnId="{2A6430DA-C336-49DF-813E-FD3A1B0C085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6910EF3-3AA7-48F7-977E-E49F4A7D5C05}" type="sibTrans" cxnId="{2A6430DA-C336-49DF-813E-FD3A1B0C085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C87AE15-EEEF-4C6B-8B15-DE12C799ACD9}" type="pres">
      <dgm:prSet presAssocID="{341184F2-5034-4F51-9952-54B5AF83B5C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87C7E8-F6D8-4EAD-99CF-9E52A0A40452}" type="pres">
      <dgm:prSet presAssocID="{20E41917-A434-42A2-B8C1-C4E6E4340F48}" presName="horFlow" presStyleCnt="0"/>
      <dgm:spPr/>
    </dgm:pt>
    <dgm:pt modelId="{2D2DF8FD-3717-42B8-83C7-31173BBC0C8A}" type="pres">
      <dgm:prSet presAssocID="{20E41917-A434-42A2-B8C1-C4E6E4340F48}" presName="bigChev" presStyleLbl="node1" presStyleIdx="0" presStyleCnt="4" custScaleX="209934"/>
      <dgm:spPr/>
      <dgm:t>
        <a:bodyPr/>
        <a:lstStyle/>
        <a:p>
          <a:endParaRPr lang="en-US"/>
        </a:p>
      </dgm:t>
    </dgm:pt>
    <dgm:pt modelId="{A88C38E8-B611-42BA-B24A-B51A4F45DB41}" type="pres">
      <dgm:prSet presAssocID="{20E41917-A434-42A2-B8C1-C4E6E4340F48}" presName="vSp" presStyleCnt="0"/>
      <dgm:spPr/>
    </dgm:pt>
    <dgm:pt modelId="{BB7BDBE7-BFF0-4238-A33A-68B2514F41EB}" type="pres">
      <dgm:prSet presAssocID="{FA5D7FA3-AA32-4557-B68D-E08BF390C61F}" presName="horFlow" presStyleCnt="0"/>
      <dgm:spPr/>
    </dgm:pt>
    <dgm:pt modelId="{6E862DE4-821D-4F9F-87AD-C585539E8CAF}" type="pres">
      <dgm:prSet presAssocID="{FA5D7FA3-AA32-4557-B68D-E08BF390C61F}" presName="bigChev" presStyleLbl="node1" presStyleIdx="1" presStyleCnt="4" custScaleX="209934"/>
      <dgm:spPr/>
      <dgm:t>
        <a:bodyPr/>
        <a:lstStyle/>
        <a:p>
          <a:endParaRPr lang="en-US"/>
        </a:p>
      </dgm:t>
    </dgm:pt>
    <dgm:pt modelId="{1B7C40C5-BDE2-4FD7-82CF-7568F4E0A06A}" type="pres">
      <dgm:prSet presAssocID="{FA5D7FA3-AA32-4557-B68D-E08BF390C61F}" presName="vSp" presStyleCnt="0"/>
      <dgm:spPr/>
    </dgm:pt>
    <dgm:pt modelId="{F3593D2B-3CE9-4521-A7C1-BF336747B9C7}" type="pres">
      <dgm:prSet presAssocID="{A3154DE5-D584-41E8-8C28-893634094181}" presName="horFlow" presStyleCnt="0"/>
      <dgm:spPr/>
    </dgm:pt>
    <dgm:pt modelId="{90CA31A4-8B55-4547-A6A6-E462B1CB6711}" type="pres">
      <dgm:prSet presAssocID="{A3154DE5-D584-41E8-8C28-893634094181}" presName="bigChev" presStyleLbl="node1" presStyleIdx="2" presStyleCnt="4" custScaleX="209934"/>
      <dgm:spPr/>
      <dgm:t>
        <a:bodyPr/>
        <a:lstStyle/>
        <a:p>
          <a:endParaRPr lang="en-US"/>
        </a:p>
      </dgm:t>
    </dgm:pt>
    <dgm:pt modelId="{C4CDA41C-9202-4634-A09E-879816FC28FB}" type="pres">
      <dgm:prSet presAssocID="{A3154DE5-D584-41E8-8C28-893634094181}" presName="vSp" presStyleCnt="0"/>
      <dgm:spPr/>
    </dgm:pt>
    <dgm:pt modelId="{24EA3A95-791E-4A48-8F75-9CD0044AE522}" type="pres">
      <dgm:prSet presAssocID="{AC026DE2-85FB-4CDD-BBCD-80EDC732C74A}" presName="horFlow" presStyleCnt="0"/>
      <dgm:spPr/>
    </dgm:pt>
    <dgm:pt modelId="{77E13801-7648-4965-A575-DE17E1E47EA0}" type="pres">
      <dgm:prSet presAssocID="{AC026DE2-85FB-4CDD-BBCD-80EDC732C74A}" presName="bigChev" presStyleLbl="node1" presStyleIdx="3" presStyleCnt="4" custScaleX="209934"/>
      <dgm:spPr/>
      <dgm:t>
        <a:bodyPr/>
        <a:lstStyle/>
        <a:p>
          <a:endParaRPr lang="en-US"/>
        </a:p>
      </dgm:t>
    </dgm:pt>
  </dgm:ptLst>
  <dgm:cxnLst>
    <dgm:cxn modelId="{C4C3BF8B-B126-4AE3-9649-BCD57A0B9058}" type="presOf" srcId="{341184F2-5034-4F51-9952-54B5AF83B5C2}" destId="{EC87AE15-EEEF-4C6B-8B15-DE12C799ACD9}" srcOrd="0" destOrd="0" presId="urn:microsoft.com/office/officeart/2005/8/layout/lProcess3"/>
    <dgm:cxn modelId="{295F0B3A-0BE7-4C3E-97F6-27989D3001B6}" type="presOf" srcId="{AC026DE2-85FB-4CDD-BBCD-80EDC732C74A}" destId="{77E13801-7648-4965-A575-DE17E1E47EA0}" srcOrd="0" destOrd="0" presId="urn:microsoft.com/office/officeart/2005/8/layout/lProcess3"/>
    <dgm:cxn modelId="{D74B132F-6FE1-46A7-9273-E538CD0CD98F}" srcId="{341184F2-5034-4F51-9952-54B5AF83B5C2}" destId="{A3154DE5-D584-41E8-8C28-893634094181}" srcOrd="2" destOrd="0" parTransId="{81A019AB-2B49-4511-864A-05689461D307}" sibTransId="{E62C30BE-860B-4116-9CA4-7584AED43BA9}"/>
    <dgm:cxn modelId="{476BA487-1368-47E7-9AB5-C8B3DCDD50E6}" srcId="{341184F2-5034-4F51-9952-54B5AF83B5C2}" destId="{20E41917-A434-42A2-B8C1-C4E6E4340F48}" srcOrd="0" destOrd="0" parTransId="{7E63A171-F644-4691-89D9-0FE735CE9519}" sibTransId="{3A305B37-C711-400F-9735-91AA41383B37}"/>
    <dgm:cxn modelId="{2A6430DA-C336-49DF-813E-FD3A1B0C0856}" srcId="{341184F2-5034-4F51-9952-54B5AF83B5C2}" destId="{AC026DE2-85FB-4CDD-BBCD-80EDC732C74A}" srcOrd="3" destOrd="0" parTransId="{EA12FDBE-9F11-4C55-84C7-0670AD263B82}" sibTransId="{36910EF3-3AA7-48F7-977E-E49F4A7D5C05}"/>
    <dgm:cxn modelId="{921763DB-5CA4-457F-ADA7-0F06BC9DF756}" srcId="{341184F2-5034-4F51-9952-54B5AF83B5C2}" destId="{FA5D7FA3-AA32-4557-B68D-E08BF390C61F}" srcOrd="1" destOrd="0" parTransId="{4C57FBC6-66DB-45EF-93CB-D5D8EC154333}" sibTransId="{25C5EAAF-A1E8-4598-B3B5-A513F29CB37B}"/>
    <dgm:cxn modelId="{570D4299-3E40-42A1-BCF2-C356620E86F1}" type="presOf" srcId="{20E41917-A434-42A2-B8C1-C4E6E4340F48}" destId="{2D2DF8FD-3717-42B8-83C7-31173BBC0C8A}" srcOrd="0" destOrd="0" presId="urn:microsoft.com/office/officeart/2005/8/layout/lProcess3"/>
    <dgm:cxn modelId="{C35D0D2D-D368-416E-B910-9E99B3CEA48D}" type="presOf" srcId="{A3154DE5-D584-41E8-8C28-893634094181}" destId="{90CA31A4-8B55-4547-A6A6-E462B1CB6711}" srcOrd="0" destOrd="0" presId="urn:microsoft.com/office/officeart/2005/8/layout/lProcess3"/>
    <dgm:cxn modelId="{898C35A8-BE10-4D1E-BF67-3145D357FC9F}" type="presOf" srcId="{FA5D7FA3-AA32-4557-B68D-E08BF390C61F}" destId="{6E862DE4-821D-4F9F-87AD-C585539E8CAF}" srcOrd="0" destOrd="0" presId="urn:microsoft.com/office/officeart/2005/8/layout/lProcess3"/>
    <dgm:cxn modelId="{B9F1A6F7-A7D6-4CF9-9F44-95CF5438ED54}" type="presParOf" srcId="{EC87AE15-EEEF-4C6B-8B15-DE12C799ACD9}" destId="{D987C7E8-F6D8-4EAD-99CF-9E52A0A40452}" srcOrd="0" destOrd="0" presId="urn:microsoft.com/office/officeart/2005/8/layout/lProcess3"/>
    <dgm:cxn modelId="{AE819D10-A3FD-40F0-A512-88876F306D81}" type="presParOf" srcId="{D987C7E8-F6D8-4EAD-99CF-9E52A0A40452}" destId="{2D2DF8FD-3717-42B8-83C7-31173BBC0C8A}" srcOrd="0" destOrd="0" presId="urn:microsoft.com/office/officeart/2005/8/layout/lProcess3"/>
    <dgm:cxn modelId="{54888FE4-098C-4A20-9525-ACA3FEB69CE0}" type="presParOf" srcId="{EC87AE15-EEEF-4C6B-8B15-DE12C799ACD9}" destId="{A88C38E8-B611-42BA-B24A-B51A4F45DB41}" srcOrd="1" destOrd="0" presId="urn:microsoft.com/office/officeart/2005/8/layout/lProcess3"/>
    <dgm:cxn modelId="{60B262FC-ED4F-4867-8031-05933A1E677E}" type="presParOf" srcId="{EC87AE15-EEEF-4C6B-8B15-DE12C799ACD9}" destId="{BB7BDBE7-BFF0-4238-A33A-68B2514F41EB}" srcOrd="2" destOrd="0" presId="urn:microsoft.com/office/officeart/2005/8/layout/lProcess3"/>
    <dgm:cxn modelId="{49FB9ABE-9E5F-4AB9-BAC9-33A3BCB0C452}" type="presParOf" srcId="{BB7BDBE7-BFF0-4238-A33A-68B2514F41EB}" destId="{6E862DE4-821D-4F9F-87AD-C585539E8CAF}" srcOrd="0" destOrd="0" presId="urn:microsoft.com/office/officeart/2005/8/layout/lProcess3"/>
    <dgm:cxn modelId="{A20FDCB9-340C-4CFA-A767-45C2A8DC4C1E}" type="presParOf" srcId="{EC87AE15-EEEF-4C6B-8B15-DE12C799ACD9}" destId="{1B7C40C5-BDE2-4FD7-82CF-7568F4E0A06A}" srcOrd="3" destOrd="0" presId="urn:microsoft.com/office/officeart/2005/8/layout/lProcess3"/>
    <dgm:cxn modelId="{98C1DA3D-826C-4B98-98A7-CDE1CC28588E}" type="presParOf" srcId="{EC87AE15-EEEF-4C6B-8B15-DE12C799ACD9}" destId="{F3593D2B-3CE9-4521-A7C1-BF336747B9C7}" srcOrd="4" destOrd="0" presId="urn:microsoft.com/office/officeart/2005/8/layout/lProcess3"/>
    <dgm:cxn modelId="{4A7C3B40-D9CB-4A11-9A0A-EBCBABB9CBC7}" type="presParOf" srcId="{F3593D2B-3CE9-4521-A7C1-BF336747B9C7}" destId="{90CA31A4-8B55-4547-A6A6-E462B1CB6711}" srcOrd="0" destOrd="0" presId="urn:microsoft.com/office/officeart/2005/8/layout/lProcess3"/>
    <dgm:cxn modelId="{D8546129-F443-421D-AE8F-58D7A48AD26D}" type="presParOf" srcId="{EC87AE15-EEEF-4C6B-8B15-DE12C799ACD9}" destId="{C4CDA41C-9202-4634-A09E-879816FC28FB}" srcOrd="5" destOrd="0" presId="urn:microsoft.com/office/officeart/2005/8/layout/lProcess3"/>
    <dgm:cxn modelId="{138F7DAD-B2B3-41B8-AA9D-C3EC34D46F37}" type="presParOf" srcId="{EC87AE15-EEEF-4C6B-8B15-DE12C799ACD9}" destId="{24EA3A95-791E-4A48-8F75-9CD0044AE522}" srcOrd="6" destOrd="0" presId="urn:microsoft.com/office/officeart/2005/8/layout/lProcess3"/>
    <dgm:cxn modelId="{4DA6B1A6-BF40-4DB8-93EC-D91E678C9C1E}" type="presParOf" srcId="{24EA3A95-791E-4A48-8F75-9CD0044AE522}" destId="{77E13801-7648-4965-A575-DE17E1E47EA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59C740-EA8A-4C54-A009-C31598F55C5B}" type="doc">
      <dgm:prSet loTypeId="urn:microsoft.com/office/officeart/2005/8/layout/equation1" loCatId="process" qsTypeId="urn:microsoft.com/office/officeart/2005/8/quickstyle/simple1" qsCatId="simple" csTypeId="urn:microsoft.com/office/officeart/2005/8/colors/accent5_1" csCatId="accent5" phldr="1"/>
      <dgm:spPr/>
    </dgm:pt>
    <dgm:pt modelId="{EB735D93-4970-4BB3-A64E-57303AA22840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704AE3A-AD31-4967-B35C-0FC43C02600B}" type="parTrans" cxnId="{47517D34-5B55-4EFC-A9B9-FAB90B9C104F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917BDE6-D9B4-4AD8-B236-C897A0F4BB99}" type="sibTrans" cxnId="{47517D34-5B55-4EFC-A9B9-FAB90B9C104F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0B28A10-AF8F-4008-B94B-1CC627DC4D80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700FECB2-B1C9-4C93-BDCF-A307ED41F1B0}" type="parTrans" cxnId="{D55D5FF2-FD91-4998-B4F9-A0B799810AD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EE82048-F33B-4AB5-B79F-3AFEB46BD552}" type="sibTrans" cxnId="{D55D5FF2-FD91-4998-B4F9-A0B799810AD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BDFECF8-5252-4246-81D8-91A36190C1E0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A107B5C-45EA-4E30-9A0B-5BE1E7CEFCA1}" type="parTrans" cxnId="{5DD0967A-D890-4D9E-AC46-E4F1A652FA1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7A5CB26-3934-499F-9E81-121C4889FF10}" type="sibTrans" cxnId="{5DD0967A-D890-4D9E-AC46-E4F1A652FA1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D1899DA-EECB-404B-A2AF-8615B739B978}" type="pres">
      <dgm:prSet presAssocID="{9959C740-EA8A-4C54-A009-C31598F55C5B}" presName="linearFlow" presStyleCnt="0">
        <dgm:presLayoutVars>
          <dgm:dir/>
          <dgm:resizeHandles val="exact"/>
        </dgm:presLayoutVars>
      </dgm:prSet>
      <dgm:spPr/>
    </dgm:pt>
    <dgm:pt modelId="{5FD06B7E-7581-4BA8-98CE-B70BD0BBAACC}" type="pres">
      <dgm:prSet presAssocID="{EB735D93-4970-4BB3-A64E-57303AA22840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43B593F-6CD8-471B-9BB7-2C7BA120D8EC}" type="pres">
      <dgm:prSet presAssocID="{9917BDE6-D9B4-4AD8-B236-C897A0F4BB99}" presName="spacerL" presStyleCnt="0"/>
      <dgm:spPr/>
    </dgm:pt>
    <dgm:pt modelId="{0CE18B19-11E0-475F-B6F0-7DF75E4B6A22}" type="pres">
      <dgm:prSet presAssocID="{9917BDE6-D9B4-4AD8-B236-C897A0F4BB99}" presName="sibTrans" presStyleLbl="sibTrans2D1" presStyleIdx="0" presStyleCnt="2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AA039BFD-7FB8-48DA-8FF5-907767EB8545}" type="pres">
      <dgm:prSet presAssocID="{9917BDE6-D9B4-4AD8-B236-C897A0F4BB99}" presName="spacerR" presStyleCnt="0"/>
      <dgm:spPr/>
    </dgm:pt>
    <dgm:pt modelId="{F467DF70-D9D7-486E-A2A3-159C3AF52A06}" type="pres">
      <dgm:prSet presAssocID="{40B28A10-AF8F-4008-B94B-1CC627DC4D80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692D5B2-9978-4566-9C39-7A75591A18F6}" type="pres">
      <dgm:prSet presAssocID="{8EE82048-F33B-4AB5-B79F-3AFEB46BD552}" presName="spacerL" presStyleCnt="0"/>
      <dgm:spPr/>
    </dgm:pt>
    <dgm:pt modelId="{DF3A2285-928A-4805-BEF6-87CB0943D384}" type="pres">
      <dgm:prSet presAssocID="{8EE82048-F33B-4AB5-B79F-3AFEB46BD55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B6AC184-1D49-4C11-89D5-5095764F71CC}" type="pres">
      <dgm:prSet presAssocID="{8EE82048-F33B-4AB5-B79F-3AFEB46BD552}" presName="spacerR" presStyleCnt="0"/>
      <dgm:spPr/>
    </dgm:pt>
    <dgm:pt modelId="{09313A91-D2F1-4E62-90D4-9543E92C5C57}" type="pres">
      <dgm:prSet presAssocID="{ABDFECF8-5252-4246-81D8-91A36190C1E0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1EE3E50B-21BC-4084-8D89-235C0310CB2D}" type="presOf" srcId="{ABDFECF8-5252-4246-81D8-91A36190C1E0}" destId="{09313A91-D2F1-4E62-90D4-9543E92C5C57}" srcOrd="0" destOrd="0" presId="urn:microsoft.com/office/officeart/2005/8/layout/equation1"/>
    <dgm:cxn modelId="{7CA15DF1-0C4E-48EC-A916-6E1248180F3A}" type="presOf" srcId="{40B28A10-AF8F-4008-B94B-1CC627DC4D80}" destId="{F467DF70-D9D7-486E-A2A3-159C3AF52A06}" srcOrd="0" destOrd="0" presId="urn:microsoft.com/office/officeart/2005/8/layout/equation1"/>
    <dgm:cxn modelId="{D55D5FF2-FD91-4998-B4F9-A0B799810AD8}" srcId="{9959C740-EA8A-4C54-A009-C31598F55C5B}" destId="{40B28A10-AF8F-4008-B94B-1CC627DC4D80}" srcOrd="1" destOrd="0" parTransId="{700FECB2-B1C9-4C93-BDCF-A307ED41F1B0}" sibTransId="{8EE82048-F33B-4AB5-B79F-3AFEB46BD552}"/>
    <dgm:cxn modelId="{015E3201-AD3C-4E97-9489-C58EF1C8AA13}" type="presOf" srcId="{9959C740-EA8A-4C54-A009-C31598F55C5B}" destId="{ED1899DA-EECB-404B-A2AF-8615B739B978}" srcOrd="0" destOrd="0" presId="urn:microsoft.com/office/officeart/2005/8/layout/equation1"/>
    <dgm:cxn modelId="{42A9C98F-D135-4D8A-A5C9-58BE6A49D206}" type="presOf" srcId="{9917BDE6-D9B4-4AD8-B236-C897A0F4BB99}" destId="{0CE18B19-11E0-475F-B6F0-7DF75E4B6A22}" srcOrd="0" destOrd="0" presId="urn:microsoft.com/office/officeart/2005/8/layout/equation1"/>
    <dgm:cxn modelId="{AB07FB11-13AB-4FC6-9E80-4D7487C43450}" type="presOf" srcId="{EB735D93-4970-4BB3-A64E-57303AA22840}" destId="{5FD06B7E-7581-4BA8-98CE-B70BD0BBAACC}" srcOrd="0" destOrd="0" presId="urn:microsoft.com/office/officeart/2005/8/layout/equation1"/>
    <dgm:cxn modelId="{47517D34-5B55-4EFC-A9B9-FAB90B9C104F}" srcId="{9959C740-EA8A-4C54-A009-C31598F55C5B}" destId="{EB735D93-4970-4BB3-A64E-57303AA22840}" srcOrd="0" destOrd="0" parTransId="{4704AE3A-AD31-4967-B35C-0FC43C02600B}" sibTransId="{9917BDE6-D9B4-4AD8-B236-C897A0F4BB99}"/>
    <dgm:cxn modelId="{A72E85D0-DB59-4E67-BC17-F62565D767FE}" type="presOf" srcId="{8EE82048-F33B-4AB5-B79F-3AFEB46BD552}" destId="{DF3A2285-928A-4805-BEF6-87CB0943D384}" srcOrd="0" destOrd="0" presId="urn:microsoft.com/office/officeart/2005/8/layout/equation1"/>
    <dgm:cxn modelId="{5DD0967A-D890-4D9E-AC46-E4F1A652FA18}" srcId="{9959C740-EA8A-4C54-A009-C31598F55C5B}" destId="{ABDFECF8-5252-4246-81D8-91A36190C1E0}" srcOrd="2" destOrd="0" parTransId="{4A107B5C-45EA-4E30-9A0B-5BE1E7CEFCA1}" sibTransId="{57A5CB26-3934-499F-9E81-121C4889FF10}"/>
    <dgm:cxn modelId="{686D9934-040D-4286-A8C4-7B4B02C59BF2}" type="presParOf" srcId="{ED1899DA-EECB-404B-A2AF-8615B739B978}" destId="{5FD06B7E-7581-4BA8-98CE-B70BD0BBAACC}" srcOrd="0" destOrd="0" presId="urn:microsoft.com/office/officeart/2005/8/layout/equation1"/>
    <dgm:cxn modelId="{34CAF401-7927-4E92-976E-73EA4021A160}" type="presParOf" srcId="{ED1899DA-EECB-404B-A2AF-8615B739B978}" destId="{643B593F-6CD8-471B-9BB7-2C7BA120D8EC}" srcOrd="1" destOrd="0" presId="urn:microsoft.com/office/officeart/2005/8/layout/equation1"/>
    <dgm:cxn modelId="{9D8F0B67-FFA4-4CD8-8700-EB9A09835CED}" type="presParOf" srcId="{ED1899DA-EECB-404B-A2AF-8615B739B978}" destId="{0CE18B19-11E0-475F-B6F0-7DF75E4B6A22}" srcOrd="2" destOrd="0" presId="urn:microsoft.com/office/officeart/2005/8/layout/equation1"/>
    <dgm:cxn modelId="{3D2AF726-B1E4-4124-B570-D2364BB2F2BD}" type="presParOf" srcId="{ED1899DA-EECB-404B-A2AF-8615B739B978}" destId="{AA039BFD-7FB8-48DA-8FF5-907767EB8545}" srcOrd="3" destOrd="0" presId="urn:microsoft.com/office/officeart/2005/8/layout/equation1"/>
    <dgm:cxn modelId="{3D4F74E8-DB86-4942-9FCD-1EC2197FB777}" type="presParOf" srcId="{ED1899DA-EECB-404B-A2AF-8615B739B978}" destId="{F467DF70-D9D7-486E-A2A3-159C3AF52A06}" srcOrd="4" destOrd="0" presId="urn:microsoft.com/office/officeart/2005/8/layout/equation1"/>
    <dgm:cxn modelId="{75DBCDD9-99B3-48A1-A112-7E80E721C310}" type="presParOf" srcId="{ED1899DA-EECB-404B-A2AF-8615B739B978}" destId="{B692D5B2-9978-4566-9C39-7A75591A18F6}" srcOrd="5" destOrd="0" presId="urn:microsoft.com/office/officeart/2005/8/layout/equation1"/>
    <dgm:cxn modelId="{BB104CCA-7B38-48FC-B366-F54CB8EA99BD}" type="presParOf" srcId="{ED1899DA-EECB-404B-A2AF-8615B739B978}" destId="{DF3A2285-928A-4805-BEF6-87CB0943D384}" srcOrd="6" destOrd="0" presId="urn:microsoft.com/office/officeart/2005/8/layout/equation1"/>
    <dgm:cxn modelId="{C24A934F-ED49-4298-96FE-461C67C00FAB}" type="presParOf" srcId="{ED1899DA-EECB-404B-A2AF-8615B739B978}" destId="{9B6AC184-1D49-4C11-89D5-5095764F71CC}" srcOrd="7" destOrd="0" presId="urn:microsoft.com/office/officeart/2005/8/layout/equation1"/>
    <dgm:cxn modelId="{AE91C136-B93A-4DDB-AD4B-09FC5A73758F}" type="presParOf" srcId="{ED1899DA-EECB-404B-A2AF-8615B739B978}" destId="{09313A91-D2F1-4E62-90D4-9543E92C5C5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DCD9CF-E31B-498C-83DD-2D9D795A162E}" type="doc">
      <dgm:prSet loTypeId="urn:microsoft.com/office/officeart/2005/8/layout/arrow4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A67226B-1AA5-4F1D-B9DB-D51AF1555283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Look for high interest rates when </a:t>
          </a:r>
          <a:r>
            <a:rPr lang="en-US" u="sng" dirty="0" smtClean="0">
              <a:solidFill>
                <a:schemeClr val="bg1">
                  <a:lumMod val="10000"/>
                </a:schemeClr>
              </a:solidFill>
            </a:rPr>
            <a:t>earning</a:t>
          </a:r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 interest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6A22325D-FA9A-4055-8DCC-B66F6876664B}" type="parTrans" cxnId="{DFCC6D46-BC73-4310-BCEB-E716B1ADBD23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1146E47-6064-4904-8806-605422A82BBC}" type="sibTrans" cxnId="{DFCC6D46-BC73-4310-BCEB-E716B1ADBD23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88ACD3C-3503-422B-8A2B-1D69420AAAC0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Look for low interest rates when </a:t>
          </a:r>
          <a:r>
            <a:rPr lang="en-US" u="sng" dirty="0" smtClean="0">
              <a:solidFill>
                <a:schemeClr val="bg1">
                  <a:lumMod val="10000"/>
                </a:schemeClr>
              </a:solidFill>
            </a:rPr>
            <a:t>paying</a:t>
          </a:r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 interest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C1344E7D-D4FC-49C6-BD2A-B07FF8779569}" type="parTrans" cxnId="{E5A618AB-2176-4A9D-BAB2-2C01F3F05D1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0A7322B-054F-41E4-958C-20830E597A37}" type="sibTrans" cxnId="{E5A618AB-2176-4A9D-BAB2-2C01F3F05D1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81D803E-C3C3-461D-9EF7-2B0A5EF36CED}" type="pres">
      <dgm:prSet presAssocID="{D3DCD9CF-E31B-498C-83DD-2D9D795A162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AFF85-F1B3-4540-A81F-3F13CCB63D38}" type="pres">
      <dgm:prSet presAssocID="{1A67226B-1AA5-4F1D-B9DB-D51AF1555283}" presName="upArrow" presStyleLbl="node1" presStyleIdx="0" presStyleCnt="2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2515D19-5A4D-4EDE-9357-128541764285}" type="pres">
      <dgm:prSet presAssocID="{1A67226B-1AA5-4F1D-B9DB-D51AF1555283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7B05E-9EBC-4974-B88E-0C4DBA18A572}" type="pres">
      <dgm:prSet presAssocID="{B88ACD3C-3503-422B-8A2B-1D69420AAAC0}" presName="downArrow" presStyleLbl="node1" presStyleIdx="1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7B5C4F08-DEDF-4F7E-B1B3-D09F1EB1A53E}" type="pres">
      <dgm:prSet presAssocID="{B88ACD3C-3503-422B-8A2B-1D69420AAAC0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26A4D-41DD-498D-AE4C-F27E1AFBE22D}" type="presOf" srcId="{B88ACD3C-3503-422B-8A2B-1D69420AAAC0}" destId="{7B5C4F08-DEDF-4F7E-B1B3-D09F1EB1A53E}" srcOrd="0" destOrd="0" presId="urn:microsoft.com/office/officeart/2005/8/layout/arrow4"/>
    <dgm:cxn modelId="{F2B56FF8-B423-411A-ABA5-29AEE3C9D437}" type="presOf" srcId="{1A67226B-1AA5-4F1D-B9DB-D51AF1555283}" destId="{C2515D19-5A4D-4EDE-9357-128541764285}" srcOrd="0" destOrd="0" presId="urn:microsoft.com/office/officeart/2005/8/layout/arrow4"/>
    <dgm:cxn modelId="{E5A618AB-2176-4A9D-BAB2-2C01F3F05D14}" srcId="{D3DCD9CF-E31B-498C-83DD-2D9D795A162E}" destId="{B88ACD3C-3503-422B-8A2B-1D69420AAAC0}" srcOrd="1" destOrd="0" parTransId="{C1344E7D-D4FC-49C6-BD2A-B07FF8779569}" sibTransId="{C0A7322B-054F-41E4-958C-20830E597A37}"/>
    <dgm:cxn modelId="{DFCC6D46-BC73-4310-BCEB-E716B1ADBD23}" srcId="{D3DCD9CF-E31B-498C-83DD-2D9D795A162E}" destId="{1A67226B-1AA5-4F1D-B9DB-D51AF1555283}" srcOrd="0" destOrd="0" parTransId="{6A22325D-FA9A-4055-8DCC-B66F6876664B}" sibTransId="{E1146E47-6064-4904-8806-605422A82BBC}"/>
    <dgm:cxn modelId="{E9AFED8D-3C21-4EE2-8585-D09C2BCB2647}" type="presOf" srcId="{D3DCD9CF-E31B-498C-83DD-2D9D795A162E}" destId="{B81D803E-C3C3-461D-9EF7-2B0A5EF36CED}" srcOrd="0" destOrd="0" presId="urn:microsoft.com/office/officeart/2005/8/layout/arrow4"/>
    <dgm:cxn modelId="{8035EEAA-59FB-48F7-B81A-88994DCDEF23}" type="presParOf" srcId="{B81D803E-C3C3-461D-9EF7-2B0A5EF36CED}" destId="{B54AFF85-F1B3-4540-A81F-3F13CCB63D38}" srcOrd="0" destOrd="0" presId="urn:microsoft.com/office/officeart/2005/8/layout/arrow4"/>
    <dgm:cxn modelId="{4CA50D50-1F62-48C4-AA0C-09561CDC6F5C}" type="presParOf" srcId="{B81D803E-C3C3-461D-9EF7-2B0A5EF36CED}" destId="{C2515D19-5A4D-4EDE-9357-128541764285}" srcOrd="1" destOrd="0" presId="urn:microsoft.com/office/officeart/2005/8/layout/arrow4"/>
    <dgm:cxn modelId="{1528D152-6B77-4D38-BABF-83D9D87DBAAF}" type="presParOf" srcId="{B81D803E-C3C3-461D-9EF7-2B0A5EF36CED}" destId="{6247B05E-9EBC-4974-B88E-0C4DBA18A572}" srcOrd="2" destOrd="0" presId="urn:microsoft.com/office/officeart/2005/8/layout/arrow4"/>
    <dgm:cxn modelId="{29CCF3A9-BBD9-4104-992E-000FB1DB05B0}" type="presParOf" srcId="{B81D803E-C3C3-461D-9EF7-2B0A5EF36CED}" destId="{7B5C4F08-DEDF-4F7E-B1B3-D09F1EB1A53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749555-F109-4F89-8914-D4151844F596}" type="doc">
      <dgm:prSet loTypeId="urn:microsoft.com/office/officeart/2005/8/layout/hierarchy6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7D01DFB-5BF5-4C3A-AD78-E3BEB0A50E47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>
                  <a:lumMod val="10000"/>
                </a:schemeClr>
              </a:solidFill>
            </a:rPr>
            <a:t>Savings Tools</a:t>
          </a:r>
          <a:endParaRPr lang="en-US" sz="3600" dirty="0">
            <a:solidFill>
              <a:schemeClr val="bg1">
                <a:lumMod val="10000"/>
              </a:schemeClr>
            </a:solidFill>
          </a:endParaRPr>
        </a:p>
      </dgm:t>
    </dgm:pt>
    <dgm:pt modelId="{D072CF00-BF8B-4856-9D61-2A73E29B0BE1}" type="parTrans" cxnId="{CBC8F3F5-9C6C-421A-897A-707EF3F4FF4F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1DB7511-0066-4651-AA7C-E837F3A066CB}" type="sibTrans" cxnId="{CBC8F3F5-9C6C-421A-897A-707EF3F4FF4F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44055BE-511C-45BD-B913-3C50AED80EE5}">
      <dgm:prSet phldrT="[Text]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solidFill>
              <a:schemeClr val="bg1">
                <a:lumMod val="10000"/>
              </a:schemeClr>
            </a:solidFill>
          </a:endParaRPr>
        </a:p>
      </dgm:t>
    </dgm:pt>
    <dgm:pt modelId="{4CEA5099-7BEE-4562-96AE-8AAC3C5ABADA}" type="parTrans" cxnId="{0273B848-7B5A-4696-9851-3D1A69515B5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62F42DC6-3A12-41A0-B31F-67CD07E6F4FF}" type="sibTrans" cxnId="{0273B848-7B5A-4696-9851-3D1A69515B5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53AC665-1B95-45FC-B95F-C11526E3833A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DB49DA28-50EA-4A97-8DC0-57E0154C6543}" type="parTrans" cxnId="{CC1527D7-361B-4647-AF2F-E6D8C18AFFB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7B1F78F-4F26-46E9-B2F1-10261EC58E77}" type="sibTrans" cxnId="{CC1527D7-361B-4647-AF2F-E6D8C18AFFB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8B846CD-5266-45EF-A7C9-43BCB12CBC8E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666694AD-0FD3-4FC0-B221-6EF9C8BC1FC9}" type="parTrans" cxnId="{C8D5ABA5-BB24-4326-BB33-34AAB9BFA080}">
      <dgm:prSet/>
      <dgm:spPr/>
      <dgm:t>
        <a:bodyPr/>
        <a:lstStyle/>
        <a:p>
          <a:endParaRPr lang="en-US"/>
        </a:p>
      </dgm:t>
    </dgm:pt>
    <dgm:pt modelId="{3937B122-5A3C-4361-8238-B13613120F30}" type="sibTrans" cxnId="{C8D5ABA5-BB24-4326-BB33-34AAB9BFA080}">
      <dgm:prSet/>
      <dgm:spPr/>
      <dgm:t>
        <a:bodyPr/>
        <a:lstStyle/>
        <a:p>
          <a:endParaRPr lang="en-US"/>
        </a:p>
      </dgm:t>
    </dgm:pt>
    <dgm:pt modelId="{3CDACF5E-8A81-4AD9-980F-13E96CFFAED1}">
      <dgm:prSet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938F6627-D3E6-419D-98FC-FE694AB42151}" type="parTrans" cxnId="{6E6115FA-A24B-4303-BEEF-52ADC968044E}">
      <dgm:prSet/>
      <dgm:spPr/>
      <dgm:t>
        <a:bodyPr/>
        <a:lstStyle/>
        <a:p>
          <a:endParaRPr lang="en-US"/>
        </a:p>
      </dgm:t>
    </dgm:pt>
    <dgm:pt modelId="{EABD3DB8-E79F-49B8-BEDC-CB6A9F940C3A}" type="sibTrans" cxnId="{6E6115FA-A24B-4303-BEEF-52ADC968044E}">
      <dgm:prSet/>
      <dgm:spPr/>
      <dgm:t>
        <a:bodyPr/>
        <a:lstStyle/>
        <a:p>
          <a:endParaRPr lang="en-US"/>
        </a:p>
      </dgm:t>
    </dgm:pt>
    <dgm:pt modelId="{3AD5419C-53A9-4478-80B1-45DF1BB0AFA4}">
      <dgm:prSet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5289590B-8CD5-4629-BCDF-C3A27859AA18}" type="parTrans" cxnId="{7E1410AA-B656-4518-B889-BCE066D2F67E}">
      <dgm:prSet/>
      <dgm:spPr/>
      <dgm:t>
        <a:bodyPr/>
        <a:lstStyle/>
        <a:p>
          <a:endParaRPr lang="en-US"/>
        </a:p>
      </dgm:t>
    </dgm:pt>
    <dgm:pt modelId="{49BA4560-1C5F-466B-879B-2CAFB770596F}" type="sibTrans" cxnId="{7E1410AA-B656-4518-B889-BCE066D2F67E}">
      <dgm:prSet/>
      <dgm:spPr/>
      <dgm:t>
        <a:bodyPr/>
        <a:lstStyle/>
        <a:p>
          <a:endParaRPr lang="en-US"/>
        </a:p>
      </dgm:t>
    </dgm:pt>
    <dgm:pt modelId="{D3423FD6-1A2B-481D-A719-F50536596171}" type="pres">
      <dgm:prSet presAssocID="{7F749555-F109-4F89-8914-D4151844F59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473736-BB27-4AC8-B2AB-527FAB92B4F8}" type="pres">
      <dgm:prSet presAssocID="{7F749555-F109-4F89-8914-D4151844F596}" presName="hierFlow" presStyleCnt="0"/>
      <dgm:spPr/>
    </dgm:pt>
    <dgm:pt modelId="{D0D9A338-CB72-4757-998D-DDADE57DB411}" type="pres">
      <dgm:prSet presAssocID="{7F749555-F109-4F89-8914-D4151844F59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D1D9471-AE61-4F9F-A9B1-D5EAC86FD1C3}" type="pres">
      <dgm:prSet presAssocID="{A7D01DFB-5BF5-4C3A-AD78-E3BEB0A50E47}" presName="Name14" presStyleCnt="0"/>
      <dgm:spPr/>
    </dgm:pt>
    <dgm:pt modelId="{7B39CE37-6052-4C3D-BDC4-017F6393856A}" type="pres">
      <dgm:prSet presAssocID="{A7D01DFB-5BF5-4C3A-AD78-E3BEB0A50E47}" presName="level1Shape" presStyleLbl="node0" presStyleIdx="0" presStyleCnt="1" custScaleX="159613" custScaleY="133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57E1E4-B7C5-4B22-AC89-CCDBF39FF836}" type="pres">
      <dgm:prSet presAssocID="{A7D01DFB-5BF5-4C3A-AD78-E3BEB0A50E47}" presName="hierChild2" presStyleCnt="0"/>
      <dgm:spPr/>
    </dgm:pt>
    <dgm:pt modelId="{E6EE1980-905F-4D32-9D05-6DAC998ADF7C}" type="pres">
      <dgm:prSet presAssocID="{DB49DA28-50EA-4A97-8DC0-57E0154C6543}" presName="Name19" presStyleLbl="parChTrans1D2" presStyleIdx="0" presStyleCnt="3"/>
      <dgm:spPr/>
      <dgm:t>
        <a:bodyPr/>
        <a:lstStyle/>
        <a:p>
          <a:endParaRPr lang="en-US"/>
        </a:p>
      </dgm:t>
    </dgm:pt>
    <dgm:pt modelId="{2BD6CC73-D356-4C57-A39D-B39B745A5159}" type="pres">
      <dgm:prSet presAssocID="{A53AC665-1B95-45FC-B95F-C11526E3833A}" presName="Name21" presStyleCnt="0"/>
      <dgm:spPr/>
    </dgm:pt>
    <dgm:pt modelId="{33570B2D-93B8-4A17-BCA3-AAB8191712F3}" type="pres">
      <dgm:prSet presAssocID="{A53AC665-1B95-45FC-B95F-C11526E3833A}" presName="level2Shape" presStyleLbl="node2" presStyleIdx="0" presStyleCnt="3" custScaleX="141102" custScaleY="132331"/>
      <dgm:spPr/>
      <dgm:t>
        <a:bodyPr/>
        <a:lstStyle/>
        <a:p>
          <a:endParaRPr lang="en-US"/>
        </a:p>
      </dgm:t>
    </dgm:pt>
    <dgm:pt modelId="{1AF92F09-DEE7-4270-A774-408E3D25060C}" type="pres">
      <dgm:prSet presAssocID="{A53AC665-1B95-45FC-B95F-C11526E3833A}" presName="hierChild3" presStyleCnt="0"/>
      <dgm:spPr/>
    </dgm:pt>
    <dgm:pt modelId="{4FBE3D66-C0F0-4CD7-84AC-9F62CE4DC297}" type="pres">
      <dgm:prSet presAssocID="{4CEA5099-7BEE-4562-96AE-8AAC3C5ABADA}" presName="Name19" presStyleLbl="parChTrans1D2" presStyleIdx="1" presStyleCnt="3"/>
      <dgm:spPr/>
      <dgm:t>
        <a:bodyPr/>
        <a:lstStyle/>
        <a:p>
          <a:endParaRPr lang="en-US"/>
        </a:p>
      </dgm:t>
    </dgm:pt>
    <dgm:pt modelId="{8BEBB411-4E98-4FCD-B054-BB01CE12FD13}" type="pres">
      <dgm:prSet presAssocID="{544055BE-511C-45BD-B913-3C50AED80EE5}" presName="Name21" presStyleCnt="0"/>
      <dgm:spPr/>
    </dgm:pt>
    <dgm:pt modelId="{3155CF8B-C4A4-4504-A2B2-EE40CA1FBA23}" type="pres">
      <dgm:prSet presAssocID="{544055BE-511C-45BD-B913-3C50AED80EE5}" presName="level2Shape" presStyleLbl="node2" presStyleIdx="1" presStyleCnt="3" custScaleX="141102" custScaleY="132331"/>
      <dgm:spPr/>
      <dgm:t>
        <a:bodyPr/>
        <a:lstStyle/>
        <a:p>
          <a:endParaRPr lang="en-US"/>
        </a:p>
      </dgm:t>
    </dgm:pt>
    <dgm:pt modelId="{E8C11003-0E4A-48A9-9771-38B89DC4AC34}" type="pres">
      <dgm:prSet presAssocID="{544055BE-511C-45BD-B913-3C50AED80EE5}" presName="hierChild3" presStyleCnt="0"/>
      <dgm:spPr/>
    </dgm:pt>
    <dgm:pt modelId="{46EB0C02-2338-4A4C-9D72-351DE6B22AA0}" type="pres">
      <dgm:prSet presAssocID="{666694AD-0FD3-4FC0-B221-6EF9C8BC1FC9}" presName="Name19" presStyleLbl="parChTrans1D2" presStyleIdx="2" presStyleCnt="3"/>
      <dgm:spPr/>
      <dgm:t>
        <a:bodyPr/>
        <a:lstStyle/>
        <a:p>
          <a:endParaRPr lang="en-US"/>
        </a:p>
      </dgm:t>
    </dgm:pt>
    <dgm:pt modelId="{F527EA48-0CF6-4AAE-ACCF-75DC0996380E}" type="pres">
      <dgm:prSet presAssocID="{18B846CD-5266-45EF-A7C9-43BCB12CBC8E}" presName="Name21" presStyleCnt="0"/>
      <dgm:spPr/>
    </dgm:pt>
    <dgm:pt modelId="{1593F006-E8EB-436A-87B1-F199A63A978D}" type="pres">
      <dgm:prSet presAssocID="{18B846CD-5266-45EF-A7C9-43BCB12CBC8E}" presName="level2Shape" presStyleLbl="node2" presStyleIdx="2" presStyleCnt="3" custScaleX="141102" custScaleY="132331"/>
      <dgm:spPr/>
      <dgm:t>
        <a:bodyPr/>
        <a:lstStyle/>
        <a:p>
          <a:endParaRPr lang="en-US"/>
        </a:p>
      </dgm:t>
    </dgm:pt>
    <dgm:pt modelId="{A51184C3-2DA9-4589-860C-1CC8C887923A}" type="pres">
      <dgm:prSet presAssocID="{18B846CD-5266-45EF-A7C9-43BCB12CBC8E}" presName="hierChild3" presStyleCnt="0"/>
      <dgm:spPr/>
    </dgm:pt>
    <dgm:pt modelId="{34050C62-FF12-44C4-880E-D221C438CC2F}" type="pres">
      <dgm:prSet presAssocID="{938F6627-D3E6-419D-98FC-FE694AB42151}" presName="Name19" presStyleLbl="parChTrans1D3" presStyleIdx="0" presStyleCnt="2"/>
      <dgm:spPr/>
      <dgm:t>
        <a:bodyPr/>
        <a:lstStyle/>
        <a:p>
          <a:endParaRPr lang="en-US"/>
        </a:p>
      </dgm:t>
    </dgm:pt>
    <dgm:pt modelId="{798EC949-FCBE-49FA-8E76-A6C473DDD4FE}" type="pres">
      <dgm:prSet presAssocID="{3CDACF5E-8A81-4AD9-980F-13E96CFFAED1}" presName="Name21" presStyleCnt="0"/>
      <dgm:spPr/>
    </dgm:pt>
    <dgm:pt modelId="{177B9998-3FFC-412A-8B1E-7C82E4E8B114}" type="pres">
      <dgm:prSet presAssocID="{3CDACF5E-8A81-4AD9-980F-13E96CFFAED1}" presName="level2Shape" presStyleLbl="node3" presStyleIdx="0" presStyleCnt="2"/>
      <dgm:spPr/>
      <dgm:t>
        <a:bodyPr/>
        <a:lstStyle/>
        <a:p>
          <a:endParaRPr lang="en-US"/>
        </a:p>
      </dgm:t>
    </dgm:pt>
    <dgm:pt modelId="{85D0D2A9-7E7F-4AAA-8777-FB1522AF35A5}" type="pres">
      <dgm:prSet presAssocID="{3CDACF5E-8A81-4AD9-980F-13E96CFFAED1}" presName="hierChild3" presStyleCnt="0"/>
      <dgm:spPr/>
    </dgm:pt>
    <dgm:pt modelId="{D486B1B3-D7CC-4D83-972E-3F775A7188BB}" type="pres">
      <dgm:prSet presAssocID="{5289590B-8CD5-4629-BCDF-C3A27859AA18}" presName="Name19" presStyleLbl="parChTrans1D3" presStyleIdx="1" presStyleCnt="2"/>
      <dgm:spPr/>
      <dgm:t>
        <a:bodyPr/>
        <a:lstStyle/>
        <a:p>
          <a:endParaRPr lang="en-US"/>
        </a:p>
      </dgm:t>
    </dgm:pt>
    <dgm:pt modelId="{61869490-5E07-4B3C-BCC1-409B673DF6AC}" type="pres">
      <dgm:prSet presAssocID="{3AD5419C-53A9-4478-80B1-45DF1BB0AFA4}" presName="Name21" presStyleCnt="0"/>
      <dgm:spPr/>
    </dgm:pt>
    <dgm:pt modelId="{B8ECD962-A0C4-4077-A69E-C12283E878C0}" type="pres">
      <dgm:prSet presAssocID="{3AD5419C-53A9-4478-80B1-45DF1BB0AFA4}" presName="level2Shape" presStyleLbl="node3" presStyleIdx="1" presStyleCnt="2"/>
      <dgm:spPr/>
      <dgm:t>
        <a:bodyPr/>
        <a:lstStyle/>
        <a:p>
          <a:endParaRPr lang="en-US"/>
        </a:p>
      </dgm:t>
    </dgm:pt>
    <dgm:pt modelId="{BE0F6048-9259-4377-8B1F-31F8117AE452}" type="pres">
      <dgm:prSet presAssocID="{3AD5419C-53A9-4478-80B1-45DF1BB0AFA4}" presName="hierChild3" presStyleCnt="0"/>
      <dgm:spPr/>
    </dgm:pt>
    <dgm:pt modelId="{69B567C4-81A6-4FAF-84E6-AF19B60198B0}" type="pres">
      <dgm:prSet presAssocID="{7F749555-F109-4F89-8914-D4151844F596}" presName="bgShapesFlow" presStyleCnt="0"/>
      <dgm:spPr/>
    </dgm:pt>
  </dgm:ptLst>
  <dgm:cxnLst>
    <dgm:cxn modelId="{C25CC24A-49C4-458A-9010-59275A0EFF9A}" type="presOf" srcId="{666694AD-0FD3-4FC0-B221-6EF9C8BC1FC9}" destId="{46EB0C02-2338-4A4C-9D72-351DE6B22AA0}" srcOrd="0" destOrd="0" presId="urn:microsoft.com/office/officeart/2005/8/layout/hierarchy6"/>
    <dgm:cxn modelId="{CC1527D7-361B-4647-AF2F-E6D8C18AFFBE}" srcId="{A7D01DFB-5BF5-4C3A-AD78-E3BEB0A50E47}" destId="{A53AC665-1B95-45FC-B95F-C11526E3833A}" srcOrd="0" destOrd="0" parTransId="{DB49DA28-50EA-4A97-8DC0-57E0154C6543}" sibTransId="{37B1F78F-4F26-46E9-B2F1-10261EC58E77}"/>
    <dgm:cxn modelId="{E3032550-429F-409B-8DDE-ACC55FDEC14A}" type="presOf" srcId="{5289590B-8CD5-4629-BCDF-C3A27859AA18}" destId="{D486B1B3-D7CC-4D83-972E-3F775A7188BB}" srcOrd="0" destOrd="0" presId="urn:microsoft.com/office/officeart/2005/8/layout/hierarchy6"/>
    <dgm:cxn modelId="{464F758F-0847-4F1F-A829-BD9B25A7DFEA}" type="presOf" srcId="{7F749555-F109-4F89-8914-D4151844F596}" destId="{D3423FD6-1A2B-481D-A719-F50536596171}" srcOrd="0" destOrd="0" presId="urn:microsoft.com/office/officeart/2005/8/layout/hierarchy6"/>
    <dgm:cxn modelId="{1EF49787-C3EA-44CF-9836-D6C9BA13B6FF}" type="presOf" srcId="{A53AC665-1B95-45FC-B95F-C11526E3833A}" destId="{33570B2D-93B8-4A17-BCA3-AAB8191712F3}" srcOrd="0" destOrd="0" presId="urn:microsoft.com/office/officeart/2005/8/layout/hierarchy6"/>
    <dgm:cxn modelId="{CBC8F3F5-9C6C-421A-897A-707EF3F4FF4F}" srcId="{7F749555-F109-4F89-8914-D4151844F596}" destId="{A7D01DFB-5BF5-4C3A-AD78-E3BEB0A50E47}" srcOrd="0" destOrd="0" parTransId="{D072CF00-BF8B-4856-9D61-2A73E29B0BE1}" sibTransId="{51DB7511-0066-4651-AA7C-E837F3A066CB}"/>
    <dgm:cxn modelId="{61997499-00C3-40BF-B7D5-03B575DBFF7D}" type="presOf" srcId="{544055BE-511C-45BD-B913-3C50AED80EE5}" destId="{3155CF8B-C4A4-4504-A2B2-EE40CA1FBA23}" srcOrd="0" destOrd="0" presId="urn:microsoft.com/office/officeart/2005/8/layout/hierarchy6"/>
    <dgm:cxn modelId="{2541BAFC-AE9B-4227-BEA7-52CA3814B7CA}" type="presOf" srcId="{3AD5419C-53A9-4478-80B1-45DF1BB0AFA4}" destId="{B8ECD962-A0C4-4077-A69E-C12283E878C0}" srcOrd="0" destOrd="0" presId="urn:microsoft.com/office/officeart/2005/8/layout/hierarchy6"/>
    <dgm:cxn modelId="{C092589B-DBCE-49F0-A729-2B0F5C159388}" type="presOf" srcId="{18B846CD-5266-45EF-A7C9-43BCB12CBC8E}" destId="{1593F006-E8EB-436A-87B1-F199A63A978D}" srcOrd="0" destOrd="0" presId="urn:microsoft.com/office/officeart/2005/8/layout/hierarchy6"/>
    <dgm:cxn modelId="{6E6115FA-A24B-4303-BEEF-52ADC968044E}" srcId="{18B846CD-5266-45EF-A7C9-43BCB12CBC8E}" destId="{3CDACF5E-8A81-4AD9-980F-13E96CFFAED1}" srcOrd="0" destOrd="0" parTransId="{938F6627-D3E6-419D-98FC-FE694AB42151}" sibTransId="{EABD3DB8-E79F-49B8-BEDC-CB6A9F940C3A}"/>
    <dgm:cxn modelId="{0273B848-7B5A-4696-9851-3D1A69515B55}" srcId="{A7D01DFB-5BF5-4C3A-AD78-E3BEB0A50E47}" destId="{544055BE-511C-45BD-B913-3C50AED80EE5}" srcOrd="1" destOrd="0" parTransId="{4CEA5099-7BEE-4562-96AE-8AAC3C5ABADA}" sibTransId="{62F42DC6-3A12-41A0-B31F-67CD07E6F4FF}"/>
    <dgm:cxn modelId="{C8D5ABA5-BB24-4326-BB33-34AAB9BFA080}" srcId="{A7D01DFB-5BF5-4C3A-AD78-E3BEB0A50E47}" destId="{18B846CD-5266-45EF-A7C9-43BCB12CBC8E}" srcOrd="2" destOrd="0" parTransId="{666694AD-0FD3-4FC0-B221-6EF9C8BC1FC9}" sibTransId="{3937B122-5A3C-4361-8238-B13613120F30}"/>
    <dgm:cxn modelId="{8663135C-1A1C-4584-96B3-D59E14CFE903}" type="presOf" srcId="{A7D01DFB-5BF5-4C3A-AD78-E3BEB0A50E47}" destId="{7B39CE37-6052-4C3D-BDC4-017F6393856A}" srcOrd="0" destOrd="0" presId="urn:microsoft.com/office/officeart/2005/8/layout/hierarchy6"/>
    <dgm:cxn modelId="{631DC91D-01E3-4B9A-9C65-1E7A8F2F9451}" type="presOf" srcId="{DB49DA28-50EA-4A97-8DC0-57E0154C6543}" destId="{E6EE1980-905F-4D32-9D05-6DAC998ADF7C}" srcOrd="0" destOrd="0" presId="urn:microsoft.com/office/officeart/2005/8/layout/hierarchy6"/>
    <dgm:cxn modelId="{7E1410AA-B656-4518-B889-BCE066D2F67E}" srcId="{18B846CD-5266-45EF-A7C9-43BCB12CBC8E}" destId="{3AD5419C-53A9-4478-80B1-45DF1BB0AFA4}" srcOrd="1" destOrd="0" parTransId="{5289590B-8CD5-4629-BCDF-C3A27859AA18}" sibTransId="{49BA4560-1C5F-466B-879B-2CAFB770596F}"/>
    <dgm:cxn modelId="{578502CE-6942-4672-AD97-BB149C2CEE0D}" type="presOf" srcId="{4CEA5099-7BEE-4562-96AE-8AAC3C5ABADA}" destId="{4FBE3D66-C0F0-4CD7-84AC-9F62CE4DC297}" srcOrd="0" destOrd="0" presId="urn:microsoft.com/office/officeart/2005/8/layout/hierarchy6"/>
    <dgm:cxn modelId="{AC569B32-9783-4682-B36D-F589116427E6}" type="presOf" srcId="{938F6627-D3E6-419D-98FC-FE694AB42151}" destId="{34050C62-FF12-44C4-880E-D221C438CC2F}" srcOrd="0" destOrd="0" presId="urn:microsoft.com/office/officeart/2005/8/layout/hierarchy6"/>
    <dgm:cxn modelId="{B1905798-7DB2-4A9B-AE92-76926A93DC35}" type="presOf" srcId="{3CDACF5E-8A81-4AD9-980F-13E96CFFAED1}" destId="{177B9998-3FFC-412A-8B1E-7C82E4E8B114}" srcOrd="0" destOrd="0" presId="urn:microsoft.com/office/officeart/2005/8/layout/hierarchy6"/>
    <dgm:cxn modelId="{092BB059-2FFD-49EE-B486-4E9535531274}" type="presParOf" srcId="{D3423FD6-1A2B-481D-A719-F50536596171}" destId="{9A473736-BB27-4AC8-B2AB-527FAB92B4F8}" srcOrd="0" destOrd="0" presId="urn:microsoft.com/office/officeart/2005/8/layout/hierarchy6"/>
    <dgm:cxn modelId="{36BCA99A-CE20-4EE9-B007-C8E4FEA6B74C}" type="presParOf" srcId="{9A473736-BB27-4AC8-B2AB-527FAB92B4F8}" destId="{D0D9A338-CB72-4757-998D-DDADE57DB411}" srcOrd="0" destOrd="0" presId="urn:microsoft.com/office/officeart/2005/8/layout/hierarchy6"/>
    <dgm:cxn modelId="{D955895B-7492-4C0B-8CED-9DEB92D3504D}" type="presParOf" srcId="{D0D9A338-CB72-4757-998D-DDADE57DB411}" destId="{0D1D9471-AE61-4F9F-A9B1-D5EAC86FD1C3}" srcOrd="0" destOrd="0" presId="urn:microsoft.com/office/officeart/2005/8/layout/hierarchy6"/>
    <dgm:cxn modelId="{0C03A06D-C0F8-4A6D-8A1A-6D1F3C5C6FF5}" type="presParOf" srcId="{0D1D9471-AE61-4F9F-A9B1-D5EAC86FD1C3}" destId="{7B39CE37-6052-4C3D-BDC4-017F6393856A}" srcOrd="0" destOrd="0" presId="urn:microsoft.com/office/officeart/2005/8/layout/hierarchy6"/>
    <dgm:cxn modelId="{9E417B9C-2909-475F-8BBF-558DB52E4553}" type="presParOf" srcId="{0D1D9471-AE61-4F9F-A9B1-D5EAC86FD1C3}" destId="{F857E1E4-B7C5-4B22-AC89-CCDBF39FF836}" srcOrd="1" destOrd="0" presId="urn:microsoft.com/office/officeart/2005/8/layout/hierarchy6"/>
    <dgm:cxn modelId="{6642ADED-D466-419A-9025-EF7FC5CB355A}" type="presParOf" srcId="{F857E1E4-B7C5-4B22-AC89-CCDBF39FF836}" destId="{E6EE1980-905F-4D32-9D05-6DAC998ADF7C}" srcOrd="0" destOrd="0" presId="urn:microsoft.com/office/officeart/2005/8/layout/hierarchy6"/>
    <dgm:cxn modelId="{1D45C469-E899-425E-AC7E-8A2CD666CE29}" type="presParOf" srcId="{F857E1E4-B7C5-4B22-AC89-CCDBF39FF836}" destId="{2BD6CC73-D356-4C57-A39D-B39B745A5159}" srcOrd="1" destOrd="0" presId="urn:microsoft.com/office/officeart/2005/8/layout/hierarchy6"/>
    <dgm:cxn modelId="{9EA0713F-6685-4AFD-B036-98A076B69804}" type="presParOf" srcId="{2BD6CC73-D356-4C57-A39D-B39B745A5159}" destId="{33570B2D-93B8-4A17-BCA3-AAB8191712F3}" srcOrd="0" destOrd="0" presId="urn:microsoft.com/office/officeart/2005/8/layout/hierarchy6"/>
    <dgm:cxn modelId="{283EB9E5-8733-465E-B486-D4CC1FB35103}" type="presParOf" srcId="{2BD6CC73-D356-4C57-A39D-B39B745A5159}" destId="{1AF92F09-DEE7-4270-A774-408E3D25060C}" srcOrd="1" destOrd="0" presId="urn:microsoft.com/office/officeart/2005/8/layout/hierarchy6"/>
    <dgm:cxn modelId="{98CED77A-1BA4-4F02-A22B-31A9B96640DF}" type="presParOf" srcId="{F857E1E4-B7C5-4B22-AC89-CCDBF39FF836}" destId="{4FBE3D66-C0F0-4CD7-84AC-9F62CE4DC297}" srcOrd="2" destOrd="0" presId="urn:microsoft.com/office/officeart/2005/8/layout/hierarchy6"/>
    <dgm:cxn modelId="{ACFBD166-2557-4E0E-8948-7AB1DABD6CAD}" type="presParOf" srcId="{F857E1E4-B7C5-4B22-AC89-CCDBF39FF836}" destId="{8BEBB411-4E98-4FCD-B054-BB01CE12FD13}" srcOrd="3" destOrd="0" presId="urn:microsoft.com/office/officeart/2005/8/layout/hierarchy6"/>
    <dgm:cxn modelId="{8B0DD3B7-5698-4E56-9261-ABF06F3D812C}" type="presParOf" srcId="{8BEBB411-4E98-4FCD-B054-BB01CE12FD13}" destId="{3155CF8B-C4A4-4504-A2B2-EE40CA1FBA23}" srcOrd="0" destOrd="0" presId="urn:microsoft.com/office/officeart/2005/8/layout/hierarchy6"/>
    <dgm:cxn modelId="{D935AD16-D4C6-4580-A374-52D60B6176EE}" type="presParOf" srcId="{8BEBB411-4E98-4FCD-B054-BB01CE12FD13}" destId="{E8C11003-0E4A-48A9-9771-38B89DC4AC34}" srcOrd="1" destOrd="0" presId="urn:microsoft.com/office/officeart/2005/8/layout/hierarchy6"/>
    <dgm:cxn modelId="{D1A13BE3-5BAF-4A0E-B648-904EB8665A51}" type="presParOf" srcId="{F857E1E4-B7C5-4B22-AC89-CCDBF39FF836}" destId="{46EB0C02-2338-4A4C-9D72-351DE6B22AA0}" srcOrd="4" destOrd="0" presId="urn:microsoft.com/office/officeart/2005/8/layout/hierarchy6"/>
    <dgm:cxn modelId="{1E8FC2C2-6C96-439C-8379-7BD855765C42}" type="presParOf" srcId="{F857E1E4-B7C5-4B22-AC89-CCDBF39FF836}" destId="{F527EA48-0CF6-4AAE-ACCF-75DC0996380E}" srcOrd="5" destOrd="0" presId="urn:microsoft.com/office/officeart/2005/8/layout/hierarchy6"/>
    <dgm:cxn modelId="{3BBD6026-2387-40E6-9334-CDBC6A487340}" type="presParOf" srcId="{F527EA48-0CF6-4AAE-ACCF-75DC0996380E}" destId="{1593F006-E8EB-436A-87B1-F199A63A978D}" srcOrd="0" destOrd="0" presId="urn:microsoft.com/office/officeart/2005/8/layout/hierarchy6"/>
    <dgm:cxn modelId="{220678DE-30BE-43C3-BA81-0DAD2A2D6CC6}" type="presParOf" srcId="{F527EA48-0CF6-4AAE-ACCF-75DC0996380E}" destId="{A51184C3-2DA9-4589-860C-1CC8C887923A}" srcOrd="1" destOrd="0" presId="urn:microsoft.com/office/officeart/2005/8/layout/hierarchy6"/>
    <dgm:cxn modelId="{7BE71AC6-8E04-4FBE-9BC3-2F7E99941281}" type="presParOf" srcId="{A51184C3-2DA9-4589-860C-1CC8C887923A}" destId="{34050C62-FF12-44C4-880E-D221C438CC2F}" srcOrd="0" destOrd="0" presId="urn:microsoft.com/office/officeart/2005/8/layout/hierarchy6"/>
    <dgm:cxn modelId="{D9CB5F56-68C7-470A-A6E3-33D5618445B5}" type="presParOf" srcId="{A51184C3-2DA9-4589-860C-1CC8C887923A}" destId="{798EC949-FCBE-49FA-8E76-A6C473DDD4FE}" srcOrd="1" destOrd="0" presId="urn:microsoft.com/office/officeart/2005/8/layout/hierarchy6"/>
    <dgm:cxn modelId="{05F533C1-B3DF-4567-8A13-28C6C8F8AF11}" type="presParOf" srcId="{798EC949-FCBE-49FA-8E76-A6C473DDD4FE}" destId="{177B9998-3FFC-412A-8B1E-7C82E4E8B114}" srcOrd="0" destOrd="0" presId="urn:microsoft.com/office/officeart/2005/8/layout/hierarchy6"/>
    <dgm:cxn modelId="{A30BA58C-454F-4485-A43E-8EA651263212}" type="presParOf" srcId="{798EC949-FCBE-49FA-8E76-A6C473DDD4FE}" destId="{85D0D2A9-7E7F-4AAA-8777-FB1522AF35A5}" srcOrd="1" destOrd="0" presId="urn:microsoft.com/office/officeart/2005/8/layout/hierarchy6"/>
    <dgm:cxn modelId="{0E204AC8-3808-4615-8B3F-8D99B73F0ECA}" type="presParOf" srcId="{A51184C3-2DA9-4589-860C-1CC8C887923A}" destId="{D486B1B3-D7CC-4D83-972E-3F775A7188BB}" srcOrd="2" destOrd="0" presId="urn:microsoft.com/office/officeart/2005/8/layout/hierarchy6"/>
    <dgm:cxn modelId="{E4DF9844-4DB2-4ECA-909C-8C87CBEA502F}" type="presParOf" srcId="{A51184C3-2DA9-4589-860C-1CC8C887923A}" destId="{61869490-5E07-4B3C-BCC1-409B673DF6AC}" srcOrd="3" destOrd="0" presId="urn:microsoft.com/office/officeart/2005/8/layout/hierarchy6"/>
    <dgm:cxn modelId="{79028E9A-57ED-4BE7-AAE1-77B3C679AA04}" type="presParOf" srcId="{61869490-5E07-4B3C-BCC1-409B673DF6AC}" destId="{B8ECD962-A0C4-4077-A69E-C12283E878C0}" srcOrd="0" destOrd="0" presId="urn:microsoft.com/office/officeart/2005/8/layout/hierarchy6"/>
    <dgm:cxn modelId="{04D755B5-1E93-4554-BC12-F4DDD11FF7A1}" type="presParOf" srcId="{61869490-5E07-4B3C-BCC1-409B673DF6AC}" destId="{BE0F6048-9259-4377-8B1F-31F8117AE452}" srcOrd="1" destOrd="0" presId="urn:microsoft.com/office/officeart/2005/8/layout/hierarchy6"/>
    <dgm:cxn modelId="{40895A6B-65A3-44F4-9875-EBAFEBB332C7}" type="presParOf" srcId="{D3423FD6-1A2B-481D-A719-F50536596171}" destId="{69B567C4-81A6-4FAF-84E6-AF19B60198B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9D5994-4C0C-4508-937C-2626A7223C34}" type="doc">
      <dgm:prSet loTypeId="urn:microsoft.com/office/officeart/2005/8/layout/lProcess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21F509C-1E6E-44A5-86AB-E012DB5012DB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BBCA86D-8206-40E2-BB02-C581F5E48FC4}" type="parTrans" cxnId="{7475D7CA-9CFD-4095-8270-41A6E63AE011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68C3AD36-F535-43D9-967A-8CD09542D1D4}" type="sibTrans" cxnId="{7475D7CA-9CFD-4095-8270-41A6E63AE011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6EEA4E3-0B65-49EB-B6EC-6E598F2C248E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386D0362-581D-4604-906F-0E811054C22B}" type="parTrans" cxnId="{157F0CE3-950E-4581-8A15-5D89368C531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A0FE8BB-18F9-4687-BD37-C42FC0065B4A}" type="sibTrans" cxnId="{157F0CE3-950E-4581-8A15-5D89368C531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0E493E6-A99B-49D6-B226-15EB6B4A07D0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81AB17F3-E553-4C46-A945-CBF509E752D8}" type="parTrans" cxnId="{ACEEC6A0-C640-49C7-B1D2-4EAAC994CE6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EB967A7-F298-499F-8DF8-F36FACE84180}" type="sibTrans" cxnId="{ACEEC6A0-C640-49C7-B1D2-4EAAC994CE6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17F13DF-0A7B-4CFA-A109-3FE885F7991B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0EDA74E-AC87-40DC-870E-B0FF5D91F619}" type="parTrans" cxnId="{11D762A3-A31C-4642-AAB8-E08D998BB829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033B71D-BB10-43B7-BC06-32C2EBC71A53}" type="sibTrans" cxnId="{11D762A3-A31C-4642-AAB8-E08D998BB829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3FE1386-7D4F-47A7-B37A-D349375B3405}" type="pres">
      <dgm:prSet presAssocID="{399D5994-4C0C-4508-937C-2626A7223C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F4F850-BAF5-4489-B759-99EB18C871EC}" type="pres">
      <dgm:prSet presAssocID="{F21F509C-1E6E-44A5-86AB-E012DB5012DB}" presName="vertFlow" presStyleCnt="0"/>
      <dgm:spPr/>
    </dgm:pt>
    <dgm:pt modelId="{C08D942F-C901-4A81-B0B9-C3A4717B3CB3}" type="pres">
      <dgm:prSet presAssocID="{F21F509C-1E6E-44A5-86AB-E012DB5012DB}" presName="header" presStyleLbl="node1" presStyleIdx="0" presStyleCnt="2"/>
      <dgm:spPr/>
      <dgm:t>
        <a:bodyPr/>
        <a:lstStyle/>
        <a:p>
          <a:endParaRPr lang="en-US"/>
        </a:p>
      </dgm:t>
    </dgm:pt>
    <dgm:pt modelId="{1078D649-1426-4688-BCE4-9D3A8734588B}" type="pres">
      <dgm:prSet presAssocID="{386D0362-581D-4604-906F-0E811054C22B}" presName="parTrans" presStyleLbl="sibTrans2D1" presStyleIdx="0" presStyleCnt="2"/>
      <dgm:spPr/>
      <dgm:t>
        <a:bodyPr/>
        <a:lstStyle/>
        <a:p>
          <a:endParaRPr lang="en-US"/>
        </a:p>
      </dgm:t>
    </dgm:pt>
    <dgm:pt modelId="{B22895A2-ED53-48D4-B7F2-538138F19D64}" type="pres">
      <dgm:prSet presAssocID="{46EEA4E3-0B65-49EB-B6EC-6E598F2C248E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E5040-538E-4BB2-A9C3-0937E16D3877}" type="pres">
      <dgm:prSet presAssocID="{F21F509C-1E6E-44A5-86AB-E012DB5012DB}" presName="hSp" presStyleCnt="0"/>
      <dgm:spPr/>
    </dgm:pt>
    <dgm:pt modelId="{F3A3467D-A953-4B10-91C5-26F13F220DA6}" type="pres">
      <dgm:prSet presAssocID="{D0E493E6-A99B-49D6-B226-15EB6B4A07D0}" presName="vertFlow" presStyleCnt="0"/>
      <dgm:spPr/>
    </dgm:pt>
    <dgm:pt modelId="{6818681F-290A-4AF4-94B2-72380CBBB559}" type="pres">
      <dgm:prSet presAssocID="{D0E493E6-A99B-49D6-B226-15EB6B4A07D0}" presName="header" presStyleLbl="node1" presStyleIdx="1" presStyleCnt="2"/>
      <dgm:spPr/>
      <dgm:t>
        <a:bodyPr/>
        <a:lstStyle/>
        <a:p>
          <a:endParaRPr lang="en-US"/>
        </a:p>
      </dgm:t>
    </dgm:pt>
    <dgm:pt modelId="{C690A62D-6320-4F8A-AA3E-2D03532833A3}" type="pres">
      <dgm:prSet presAssocID="{E0EDA74E-AC87-40DC-870E-B0FF5D91F619}" presName="parTrans" presStyleLbl="sibTrans2D1" presStyleIdx="1" presStyleCnt="2"/>
      <dgm:spPr/>
      <dgm:t>
        <a:bodyPr/>
        <a:lstStyle/>
        <a:p>
          <a:endParaRPr lang="en-US"/>
        </a:p>
      </dgm:t>
    </dgm:pt>
    <dgm:pt modelId="{C5880E93-F392-4DAD-8286-A6B2D8034994}" type="pres">
      <dgm:prSet presAssocID="{E17F13DF-0A7B-4CFA-A109-3FE885F7991B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DCC0B-A439-47F1-90F0-2C6D3A1600FB}" type="presOf" srcId="{46EEA4E3-0B65-49EB-B6EC-6E598F2C248E}" destId="{B22895A2-ED53-48D4-B7F2-538138F19D64}" srcOrd="0" destOrd="0" presId="urn:microsoft.com/office/officeart/2005/8/layout/lProcess1"/>
    <dgm:cxn modelId="{ACEEC6A0-C640-49C7-B1D2-4EAAC994CE6C}" srcId="{399D5994-4C0C-4508-937C-2626A7223C34}" destId="{D0E493E6-A99B-49D6-B226-15EB6B4A07D0}" srcOrd="1" destOrd="0" parTransId="{81AB17F3-E553-4C46-A945-CBF509E752D8}" sibTransId="{8EB967A7-F298-499F-8DF8-F36FACE84180}"/>
    <dgm:cxn modelId="{E52CA3D8-C737-47A8-AF95-D94AA9278B4C}" type="presOf" srcId="{386D0362-581D-4604-906F-0E811054C22B}" destId="{1078D649-1426-4688-BCE4-9D3A8734588B}" srcOrd="0" destOrd="0" presId="urn:microsoft.com/office/officeart/2005/8/layout/lProcess1"/>
    <dgm:cxn modelId="{84316D50-6FEC-42EC-8D37-E04C3953C3A6}" type="presOf" srcId="{F21F509C-1E6E-44A5-86AB-E012DB5012DB}" destId="{C08D942F-C901-4A81-B0B9-C3A4717B3CB3}" srcOrd="0" destOrd="0" presId="urn:microsoft.com/office/officeart/2005/8/layout/lProcess1"/>
    <dgm:cxn modelId="{1F61B7AC-A62E-4AF2-A7FA-CBAD0EEF0340}" type="presOf" srcId="{E17F13DF-0A7B-4CFA-A109-3FE885F7991B}" destId="{C5880E93-F392-4DAD-8286-A6B2D8034994}" srcOrd="0" destOrd="0" presId="urn:microsoft.com/office/officeart/2005/8/layout/lProcess1"/>
    <dgm:cxn modelId="{B3964EED-00F6-4509-BC6D-41F81C1C976B}" type="presOf" srcId="{D0E493E6-A99B-49D6-B226-15EB6B4A07D0}" destId="{6818681F-290A-4AF4-94B2-72380CBBB559}" srcOrd="0" destOrd="0" presId="urn:microsoft.com/office/officeart/2005/8/layout/lProcess1"/>
    <dgm:cxn modelId="{2948FF97-9C97-44FA-8887-FF19DD364C2C}" type="presOf" srcId="{E0EDA74E-AC87-40DC-870E-B0FF5D91F619}" destId="{C690A62D-6320-4F8A-AA3E-2D03532833A3}" srcOrd="0" destOrd="0" presId="urn:microsoft.com/office/officeart/2005/8/layout/lProcess1"/>
    <dgm:cxn modelId="{157F0CE3-950E-4581-8A15-5D89368C5310}" srcId="{F21F509C-1E6E-44A5-86AB-E012DB5012DB}" destId="{46EEA4E3-0B65-49EB-B6EC-6E598F2C248E}" srcOrd="0" destOrd="0" parTransId="{386D0362-581D-4604-906F-0E811054C22B}" sibTransId="{2A0FE8BB-18F9-4687-BD37-C42FC0065B4A}"/>
    <dgm:cxn modelId="{7475D7CA-9CFD-4095-8270-41A6E63AE011}" srcId="{399D5994-4C0C-4508-937C-2626A7223C34}" destId="{F21F509C-1E6E-44A5-86AB-E012DB5012DB}" srcOrd="0" destOrd="0" parTransId="{0BBCA86D-8206-40E2-BB02-C581F5E48FC4}" sibTransId="{68C3AD36-F535-43D9-967A-8CD09542D1D4}"/>
    <dgm:cxn modelId="{11D762A3-A31C-4642-AAB8-E08D998BB829}" srcId="{D0E493E6-A99B-49D6-B226-15EB6B4A07D0}" destId="{E17F13DF-0A7B-4CFA-A109-3FE885F7991B}" srcOrd="0" destOrd="0" parTransId="{E0EDA74E-AC87-40DC-870E-B0FF5D91F619}" sibTransId="{3033B71D-BB10-43B7-BC06-32C2EBC71A53}"/>
    <dgm:cxn modelId="{A8FB701A-B67D-4BD3-A755-B5155BB6AAF8}" type="presOf" srcId="{399D5994-4C0C-4508-937C-2626A7223C34}" destId="{43FE1386-7D4F-47A7-B37A-D349375B3405}" srcOrd="0" destOrd="0" presId="urn:microsoft.com/office/officeart/2005/8/layout/lProcess1"/>
    <dgm:cxn modelId="{28CEFE14-9D59-4956-8B7D-6D2348FDFDA9}" type="presParOf" srcId="{43FE1386-7D4F-47A7-B37A-D349375B3405}" destId="{01F4F850-BAF5-4489-B759-99EB18C871EC}" srcOrd="0" destOrd="0" presId="urn:microsoft.com/office/officeart/2005/8/layout/lProcess1"/>
    <dgm:cxn modelId="{0D956112-0C1A-4296-A26E-93DFAB16123D}" type="presParOf" srcId="{01F4F850-BAF5-4489-B759-99EB18C871EC}" destId="{C08D942F-C901-4A81-B0B9-C3A4717B3CB3}" srcOrd="0" destOrd="0" presId="urn:microsoft.com/office/officeart/2005/8/layout/lProcess1"/>
    <dgm:cxn modelId="{F24903E9-1009-463A-B6F0-E764AA2F3E70}" type="presParOf" srcId="{01F4F850-BAF5-4489-B759-99EB18C871EC}" destId="{1078D649-1426-4688-BCE4-9D3A8734588B}" srcOrd="1" destOrd="0" presId="urn:microsoft.com/office/officeart/2005/8/layout/lProcess1"/>
    <dgm:cxn modelId="{F562754F-146A-4B39-BA3D-B5A897C6F5AE}" type="presParOf" srcId="{01F4F850-BAF5-4489-B759-99EB18C871EC}" destId="{B22895A2-ED53-48D4-B7F2-538138F19D64}" srcOrd="2" destOrd="0" presId="urn:microsoft.com/office/officeart/2005/8/layout/lProcess1"/>
    <dgm:cxn modelId="{EECDEA3F-D56D-4A7F-BEB0-4EAF6CC33D6C}" type="presParOf" srcId="{43FE1386-7D4F-47A7-B37A-D349375B3405}" destId="{13AE5040-538E-4BB2-A9C3-0937E16D3877}" srcOrd="1" destOrd="0" presId="urn:microsoft.com/office/officeart/2005/8/layout/lProcess1"/>
    <dgm:cxn modelId="{D5496A32-1F35-41F2-97E5-17EB02532BB9}" type="presParOf" srcId="{43FE1386-7D4F-47A7-B37A-D349375B3405}" destId="{F3A3467D-A953-4B10-91C5-26F13F220DA6}" srcOrd="2" destOrd="0" presId="urn:microsoft.com/office/officeart/2005/8/layout/lProcess1"/>
    <dgm:cxn modelId="{43825FF7-590B-4486-9280-8AC161B99925}" type="presParOf" srcId="{F3A3467D-A953-4B10-91C5-26F13F220DA6}" destId="{6818681F-290A-4AF4-94B2-72380CBBB559}" srcOrd="0" destOrd="0" presId="urn:microsoft.com/office/officeart/2005/8/layout/lProcess1"/>
    <dgm:cxn modelId="{A9D9D923-4991-4FA4-AC6E-6CE732A20350}" type="presParOf" srcId="{F3A3467D-A953-4B10-91C5-26F13F220DA6}" destId="{C690A62D-6320-4F8A-AA3E-2D03532833A3}" srcOrd="1" destOrd="0" presId="urn:microsoft.com/office/officeart/2005/8/layout/lProcess1"/>
    <dgm:cxn modelId="{8943E660-D0D4-4EC7-A138-D4E5DFC37B05}" type="presParOf" srcId="{F3A3467D-A953-4B10-91C5-26F13F220DA6}" destId="{C5880E93-F392-4DAD-8286-A6B2D8034994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AF4017-1FB4-4AB9-9D04-82B3626A66E2}" type="doc">
      <dgm:prSet loTypeId="urn:microsoft.com/office/officeart/2005/8/layout/h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4F49AA9-0A11-4AAC-BA35-86F23B1E0199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97F67DB3-F27F-453F-99A1-70A5FE066C9D}" type="parTrans" cxnId="{01BB2285-6A1C-4465-BB41-F878B88A800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4D8A5B1-554C-4FEF-832A-6799841FD642}" type="sibTrans" cxnId="{01BB2285-6A1C-4465-BB41-F878B88A800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A45733E-12AC-4694-9E8E-23A382741F3D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E10ACC8-0626-4494-BDE0-23C7ADA6F7F2}" type="parTrans" cxnId="{BCB7082E-56AF-4948-9F7B-5924612FF06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35CB363-CD61-4BE8-8C24-F4FD7994B472}" type="sibTrans" cxnId="{BCB7082E-56AF-4948-9F7B-5924612FF06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D1F88C7-CC63-40A5-82DF-6170E0B863BD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DF9D963-8CF4-44BC-A021-4C1A0A70C8C3}" type="parTrans" cxnId="{DC44E009-9BDE-4558-B3B8-B97BFAD732B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E7BAA14-E07A-454C-9AE0-D2FFFF8C30AD}" type="sibTrans" cxnId="{DC44E009-9BDE-4558-B3B8-B97BFAD732B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9CCA641-135B-4D33-BA04-C1A3B8F10765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1F5AC9E-CBEC-4494-B6C3-75DC89965BFF}" type="parTrans" cxnId="{D53E70A4-FCA7-4C96-A1A6-108A032369C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BB29554-DB9B-44C9-B391-9DE70AE39297}" type="sibTrans" cxnId="{D53E70A4-FCA7-4C96-A1A6-108A032369C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CC27361-ECAF-4E31-B93F-6FC83F41A8EA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8CFD0EE-2270-4CA1-B919-A6F16080B4C5}" type="parTrans" cxnId="{C4182FAB-B1BA-45E3-93F8-20AED0BF3B7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4ECAB0B-D755-4B8C-9DF7-2A08597D4298}" type="sibTrans" cxnId="{C4182FAB-B1BA-45E3-93F8-20AED0BF3B7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BC66F06-89C0-480D-ADF1-A1E880C0F52F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Other Information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377F0DE3-F08A-4639-B522-3BC3F8B4A92B}" type="parTrans" cxnId="{A9B93461-8BCB-437E-9777-CAF066F44ED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05F01EF-38FA-4AEF-83BF-8759D61C5ABC}" type="sibTrans" cxnId="{A9B93461-8BCB-437E-9777-CAF066F44ED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C6910D9-81A6-4076-B8D8-89D6F152DA28}">
      <dgm:prSet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CBF99FD-7873-477F-A2DD-EFFD23B449D2}" type="parTrans" cxnId="{C7A7EE17-15C2-459A-A591-66AFA3BC777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1642950-4C88-4801-B0B4-613D89C5117C}" type="sibTrans" cxnId="{C7A7EE17-15C2-459A-A591-66AFA3BC777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B64689C-CB02-4752-9479-7D642906D411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D842442-A38C-4850-8E8A-4EF362D69289}" type="parTrans" cxnId="{8CC9B4BF-4B8C-404F-93C1-C6ACBD500EB5}">
      <dgm:prSet/>
      <dgm:spPr/>
      <dgm:t>
        <a:bodyPr/>
        <a:lstStyle/>
        <a:p>
          <a:endParaRPr lang="en-US"/>
        </a:p>
      </dgm:t>
    </dgm:pt>
    <dgm:pt modelId="{DC2DF63D-BE3F-48C4-830C-17A96EC75531}" type="sibTrans" cxnId="{8CC9B4BF-4B8C-404F-93C1-C6ACBD500EB5}">
      <dgm:prSet/>
      <dgm:spPr/>
      <dgm:t>
        <a:bodyPr/>
        <a:lstStyle/>
        <a:p>
          <a:endParaRPr lang="en-US"/>
        </a:p>
      </dgm:t>
    </dgm:pt>
    <dgm:pt modelId="{F3607D69-6421-4C57-9E2D-A84B0D99B1B8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F0DFDFC4-18FB-498D-9F4B-D1484EA1A324}" type="parTrans" cxnId="{DFC27DF5-7803-4600-8C03-1C5BAFD36E63}">
      <dgm:prSet/>
      <dgm:spPr/>
      <dgm:t>
        <a:bodyPr/>
        <a:lstStyle/>
        <a:p>
          <a:endParaRPr lang="en-US"/>
        </a:p>
      </dgm:t>
    </dgm:pt>
    <dgm:pt modelId="{6764A448-54F7-4DD4-AB62-E3AA1ED9855E}" type="sibTrans" cxnId="{DFC27DF5-7803-4600-8C03-1C5BAFD36E63}">
      <dgm:prSet/>
      <dgm:spPr/>
      <dgm:t>
        <a:bodyPr/>
        <a:lstStyle/>
        <a:p>
          <a:endParaRPr lang="en-US"/>
        </a:p>
      </dgm:t>
    </dgm:pt>
    <dgm:pt modelId="{63E1832D-B0A0-4FF8-9B69-30AF9B1B3265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62D5E875-688B-401A-97D6-023BDAE4A4FE}" type="parTrans" cxnId="{7A9205CD-1011-442F-8E02-D0DC220F3ED6}">
      <dgm:prSet/>
      <dgm:spPr/>
      <dgm:t>
        <a:bodyPr/>
        <a:lstStyle/>
        <a:p>
          <a:endParaRPr lang="en-US"/>
        </a:p>
      </dgm:t>
    </dgm:pt>
    <dgm:pt modelId="{64F80A51-4F90-43CC-958E-A57253741A79}" type="sibTrans" cxnId="{7A9205CD-1011-442F-8E02-D0DC220F3ED6}">
      <dgm:prSet/>
      <dgm:spPr/>
      <dgm:t>
        <a:bodyPr/>
        <a:lstStyle/>
        <a:p>
          <a:endParaRPr lang="en-US"/>
        </a:p>
      </dgm:t>
    </dgm:pt>
    <dgm:pt modelId="{C2522592-BA08-40CF-82DA-4A1CF4C6F487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6BD285BB-2A42-4AC6-B684-0BDF8C06B1C7}" type="parTrans" cxnId="{2D2A0153-883B-49C6-9F88-2A04F65F2B60}">
      <dgm:prSet/>
      <dgm:spPr/>
      <dgm:t>
        <a:bodyPr/>
        <a:lstStyle/>
        <a:p>
          <a:endParaRPr lang="en-US"/>
        </a:p>
      </dgm:t>
    </dgm:pt>
    <dgm:pt modelId="{9AE3C361-FC2F-47C0-915D-C1829B3DF2AD}" type="sibTrans" cxnId="{2D2A0153-883B-49C6-9F88-2A04F65F2B60}">
      <dgm:prSet/>
      <dgm:spPr/>
      <dgm:t>
        <a:bodyPr/>
        <a:lstStyle/>
        <a:p>
          <a:endParaRPr lang="en-US"/>
        </a:p>
      </dgm:t>
    </dgm:pt>
    <dgm:pt modelId="{F8A88F07-7501-4641-AFEC-5C45D4CE76E5}" type="pres">
      <dgm:prSet presAssocID="{D9AF4017-1FB4-4AB9-9D04-82B3626A6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664A5-862E-42FF-9F59-DC48F95604C0}" type="pres">
      <dgm:prSet presAssocID="{24F49AA9-0A11-4AAC-BA35-86F23B1E0199}" presName="composite" presStyleCnt="0"/>
      <dgm:spPr/>
    </dgm:pt>
    <dgm:pt modelId="{F5A22EA4-A803-44D5-B517-E24E0C2A5A63}" type="pres">
      <dgm:prSet presAssocID="{24F49AA9-0A11-4AAC-BA35-86F23B1E01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3FF05-15BD-48ED-93B2-F4522B9890A1}" type="pres">
      <dgm:prSet presAssocID="{24F49AA9-0A11-4AAC-BA35-86F23B1E019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57846-632F-43BC-9D4F-186EAC037667}" type="pres">
      <dgm:prSet presAssocID="{A4D8A5B1-554C-4FEF-832A-6799841FD642}" presName="space" presStyleCnt="0"/>
      <dgm:spPr/>
    </dgm:pt>
    <dgm:pt modelId="{1393026D-CB05-4F7C-85E0-BECA324009A4}" type="pres">
      <dgm:prSet presAssocID="{AA45733E-12AC-4694-9E8E-23A382741F3D}" presName="composite" presStyleCnt="0"/>
      <dgm:spPr/>
    </dgm:pt>
    <dgm:pt modelId="{121684A2-9EA2-4683-BAF2-F2FA4E117207}" type="pres">
      <dgm:prSet presAssocID="{AA45733E-12AC-4694-9E8E-23A382741F3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20B06-3EF5-4737-81C6-0F1D68ADB03F}" type="pres">
      <dgm:prSet presAssocID="{AA45733E-12AC-4694-9E8E-23A382741F3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FFAD4-4950-4433-82B1-67084585F3C3}" type="pres">
      <dgm:prSet presAssocID="{135CB363-CD61-4BE8-8C24-F4FD7994B472}" presName="space" presStyleCnt="0"/>
      <dgm:spPr/>
    </dgm:pt>
    <dgm:pt modelId="{775F93E6-FD92-4B8C-AE0E-363102EA3A61}" type="pres">
      <dgm:prSet presAssocID="{3BC66F06-89C0-480D-ADF1-A1E880C0F52F}" presName="composite" presStyleCnt="0"/>
      <dgm:spPr/>
    </dgm:pt>
    <dgm:pt modelId="{87120C56-6D96-4A91-B2CC-AA0A553C73A8}" type="pres">
      <dgm:prSet presAssocID="{3BC66F06-89C0-480D-ADF1-A1E880C0F52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99EAB-EFB3-4741-AA77-04818B75059C}" type="pres">
      <dgm:prSet presAssocID="{3BC66F06-89C0-480D-ADF1-A1E880C0F52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BCE91E-049F-4DC5-93D0-7B69959B9051}" type="presOf" srcId="{DB64689C-CB02-4752-9479-7D642906D411}" destId="{1233FF05-15BD-48ED-93B2-F4522B9890A1}" srcOrd="0" destOrd="0" presId="urn:microsoft.com/office/officeart/2005/8/layout/hList1"/>
    <dgm:cxn modelId="{822B0E7D-9C7E-4AF0-AD9D-1B62767965B6}" type="presOf" srcId="{24F49AA9-0A11-4AAC-BA35-86F23B1E0199}" destId="{F5A22EA4-A803-44D5-B517-E24E0C2A5A63}" srcOrd="0" destOrd="0" presId="urn:microsoft.com/office/officeart/2005/8/layout/hList1"/>
    <dgm:cxn modelId="{E9A47BA8-4722-4F26-80B5-C49CB76C0BEF}" type="presOf" srcId="{63E1832D-B0A0-4FF8-9B69-30AF9B1B3265}" destId="{1233FF05-15BD-48ED-93B2-F4522B9890A1}" srcOrd="0" destOrd="2" presId="urn:microsoft.com/office/officeart/2005/8/layout/hList1"/>
    <dgm:cxn modelId="{EA718234-48DE-43B0-97B8-F806002F9FE4}" type="presOf" srcId="{3BC66F06-89C0-480D-ADF1-A1E880C0F52F}" destId="{87120C56-6D96-4A91-B2CC-AA0A553C73A8}" srcOrd="0" destOrd="0" presId="urn:microsoft.com/office/officeart/2005/8/layout/hList1"/>
    <dgm:cxn modelId="{DC44E009-9BDE-4558-B3B8-B97BFAD732B0}" srcId="{24F49AA9-0A11-4AAC-BA35-86F23B1E0199}" destId="{DD1F88C7-CC63-40A5-82DF-6170E0B863BD}" srcOrd="4" destOrd="0" parTransId="{2DF9D963-8CF4-44BC-A021-4C1A0A70C8C3}" sibTransId="{DE7BAA14-E07A-454C-9AE0-D2FFFF8C30AD}"/>
    <dgm:cxn modelId="{F0A87AD8-E2A4-40C2-BE87-06FDC266F165}" type="presOf" srcId="{FCC27361-ECAF-4E31-B93F-6FC83F41A8EA}" destId="{9D720B06-3EF5-4737-81C6-0F1D68ADB03F}" srcOrd="0" destOrd="1" presId="urn:microsoft.com/office/officeart/2005/8/layout/hList1"/>
    <dgm:cxn modelId="{E7115446-35B6-4059-87DF-1E854F20B4F1}" type="presOf" srcId="{AA45733E-12AC-4694-9E8E-23A382741F3D}" destId="{121684A2-9EA2-4683-BAF2-F2FA4E117207}" srcOrd="0" destOrd="0" presId="urn:microsoft.com/office/officeart/2005/8/layout/hList1"/>
    <dgm:cxn modelId="{7A9205CD-1011-442F-8E02-D0DC220F3ED6}" srcId="{24F49AA9-0A11-4AAC-BA35-86F23B1E0199}" destId="{63E1832D-B0A0-4FF8-9B69-30AF9B1B3265}" srcOrd="2" destOrd="0" parTransId="{62D5E875-688B-401A-97D6-023BDAE4A4FE}" sibTransId="{64F80A51-4F90-43CC-958E-A57253741A79}"/>
    <dgm:cxn modelId="{2D2A0153-883B-49C6-9F88-2A04F65F2B60}" srcId="{24F49AA9-0A11-4AAC-BA35-86F23B1E0199}" destId="{C2522592-BA08-40CF-82DA-4A1CF4C6F487}" srcOrd="3" destOrd="0" parTransId="{6BD285BB-2A42-4AC6-B684-0BDF8C06B1C7}" sibTransId="{9AE3C361-FC2F-47C0-915D-C1829B3DF2AD}"/>
    <dgm:cxn modelId="{DFC27DF5-7803-4600-8C03-1C5BAFD36E63}" srcId="{24F49AA9-0A11-4AAC-BA35-86F23B1E0199}" destId="{F3607D69-6421-4C57-9E2D-A84B0D99B1B8}" srcOrd="1" destOrd="0" parTransId="{F0DFDFC4-18FB-498D-9F4B-D1484EA1A324}" sibTransId="{6764A448-54F7-4DD4-AB62-E3AA1ED9855E}"/>
    <dgm:cxn modelId="{E1F384D2-E7EE-48B0-BFF1-9F0FA57913E6}" type="presOf" srcId="{CC6910D9-81A6-4076-B8D8-89D6F152DA28}" destId="{B5299EAB-EFB3-4741-AA77-04818B75059C}" srcOrd="0" destOrd="0" presId="urn:microsoft.com/office/officeart/2005/8/layout/hList1"/>
    <dgm:cxn modelId="{04C8F9E1-160A-4D0D-9246-686C7A3693B8}" type="presOf" srcId="{D9AF4017-1FB4-4AB9-9D04-82B3626A66E2}" destId="{F8A88F07-7501-4641-AFEC-5C45D4CE76E5}" srcOrd="0" destOrd="0" presId="urn:microsoft.com/office/officeart/2005/8/layout/hList1"/>
    <dgm:cxn modelId="{B597369F-DD09-4D1C-A04B-C681727F6C3C}" type="presOf" srcId="{29CCA641-135B-4D33-BA04-C1A3B8F10765}" destId="{9D720B06-3EF5-4737-81C6-0F1D68ADB03F}" srcOrd="0" destOrd="0" presId="urn:microsoft.com/office/officeart/2005/8/layout/hList1"/>
    <dgm:cxn modelId="{C4182FAB-B1BA-45E3-93F8-20AED0BF3B76}" srcId="{AA45733E-12AC-4694-9E8E-23A382741F3D}" destId="{FCC27361-ECAF-4E31-B93F-6FC83F41A8EA}" srcOrd="1" destOrd="0" parTransId="{A8CFD0EE-2270-4CA1-B919-A6F16080B4C5}" sibTransId="{94ECAB0B-D755-4B8C-9DF7-2A08597D4298}"/>
    <dgm:cxn modelId="{A9B93461-8BCB-437E-9777-CAF066F44ED7}" srcId="{D9AF4017-1FB4-4AB9-9D04-82B3626A66E2}" destId="{3BC66F06-89C0-480D-ADF1-A1E880C0F52F}" srcOrd="2" destOrd="0" parTransId="{377F0DE3-F08A-4639-B522-3BC3F8B4A92B}" sibTransId="{905F01EF-38FA-4AEF-83BF-8759D61C5ABC}"/>
    <dgm:cxn modelId="{8CC9B4BF-4B8C-404F-93C1-C6ACBD500EB5}" srcId="{24F49AA9-0A11-4AAC-BA35-86F23B1E0199}" destId="{DB64689C-CB02-4752-9479-7D642906D411}" srcOrd="0" destOrd="0" parTransId="{ED842442-A38C-4850-8E8A-4EF362D69289}" sibTransId="{DC2DF63D-BE3F-48C4-830C-17A96EC75531}"/>
    <dgm:cxn modelId="{01BB2285-6A1C-4465-BB41-F878B88A8000}" srcId="{D9AF4017-1FB4-4AB9-9D04-82B3626A66E2}" destId="{24F49AA9-0A11-4AAC-BA35-86F23B1E0199}" srcOrd="0" destOrd="0" parTransId="{97F67DB3-F27F-453F-99A1-70A5FE066C9D}" sibTransId="{A4D8A5B1-554C-4FEF-832A-6799841FD642}"/>
    <dgm:cxn modelId="{BCB7082E-56AF-4948-9F7B-5924612FF06E}" srcId="{D9AF4017-1FB4-4AB9-9D04-82B3626A66E2}" destId="{AA45733E-12AC-4694-9E8E-23A382741F3D}" srcOrd="1" destOrd="0" parTransId="{4E10ACC8-0626-4494-BDE0-23C7ADA6F7F2}" sibTransId="{135CB363-CD61-4BE8-8C24-F4FD7994B472}"/>
    <dgm:cxn modelId="{D53E70A4-FCA7-4C96-A1A6-108A032369CA}" srcId="{AA45733E-12AC-4694-9E8E-23A382741F3D}" destId="{29CCA641-135B-4D33-BA04-C1A3B8F10765}" srcOrd="0" destOrd="0" parTransId="{E1F5AC9E-CBEC-4494-B6C3-75DC89965BFF}" sibTransId="{7BB29554-DB9B-44C9-B391-9DE70AE39297}"/>
    <dgm:cxn modelId="{2BD4B162-7CAE-475E-B3ED-D4A0F42B1CE9}" type="presOf" srcId="{F3607D69-6421-4C57-9E2D-A84B0D99B1B8}" destId="{1233FF05-15BD-48ED-93B2-F4522B9890A1}" srcOrd="0" destOrd="1" presId="urn:microsoft.com/office/officeart/2005/8/layout/hList1"/>
    <dgm:cxn modelId="{53D4AA68-D7EB-40A1-B1B7-63A7237CD4E9}" type="presOf" srcId="{DD1F88C7-CC63-40A5-82DF-6170E0B863BD}" destId="{1233FF05-15BD-48ED-93B2-F4522B9890A1}" srcOrd="0" destOrd="4" presId="urn:microsoft.com/office/officeart/2005/8/layout/hList1"/>
    <dgm:cxn modelId="{5C88DD9E-29ED-4E79-8F02-208C080DE468}" type="presOf" srcId="{C2522592-BA08-40CF-82DA-4A1CF4C6F487}" destId="{1233FF05-15BD-48ED-93B2-F4522B9890A1}" srcOrd="0" destOrd="3" presId="urn:microsoft.com/office/officeart/2005/8/layout/hList1"/>
    <dgm:cxn modelId="{C7A7EE17-15C2-459A-A591-66AFA3BC777C}" srcId="{3BC66F06-89C0-480D-ADF1-A1E880C0F52F}" destId="{CC6910D9-81A6-4076-B8D8-89D6F152DA28}" srcOrd="0" destOrd="0" parTransId="{0CBF99FD-7873-477F-A2DD-EFFD23B449D2}" sibTransId="{51642950-4C88-4801-B0B4-613D89C5117C}"/>
    <dgm:cxn modelId="{EDB5CE11-E87F-4C86-9727-75299AC0455F}" type="presParOf" srcId="{F8A88F07-7501-4641-AFEC-5C45D4CE76E5}" destId="{255664A5-862E-42FF-9F59-DC48F95604C0}" srcOrd="0" destOrd="0" presId="urn:microsoft.com/office/officeart/2005/8/layout/hList1"/>
    <dgm:cxn modelId="{391EC07A-1ACF-4205-AE73-B60C48E271E2}" type="presParOf" srcId="{255664A5-862E-42FF-9F59-DC48F95604C0}" destId="{F5A22EA4-A803-44D5-B517-E24E0C2A5A63}" srcOrd="0" destOrd="0" presId="urn:microsoft.com/office/officeart/2005/8/layout/hList1"/>
    <dgm:cxn modelId="{4B9D5CD3-D97E-4430-B7C1-7DDEDAC944B9}" type="presParOf" srcId="{255664A5-862E-42FF-9F59-DC48F95604C0}" destId="{1233FF05-15BD-48ED-93B2-F4522B9890A1}" srcOrd="1" destOrd="0" presId="urn:microsoft.com/office/officeart/2005/8/layout/hList1"/>
    <dgm:cxn modelId="{0B73105C-45B9-4BD8-94CC-19646CC35325}" type="presParOf" srcId="{F8A88F07-7501-4641-AFEC-5C45D4CE76E5}" destId="{9C957846-632F-43BC-9D4F-186EAC037667}" srcOrd="1" destOrd="0" presId="urn:microsoft.com/office/officeart/2005/8/layout/hList1"/>
    <dgm:cxn modelId="{F14539B9-DF14-43F2-B4BE-BE01863BCBD1}" type="presParOf" srcId="{F8A88F07-7501-4641-AFEC-5C45D4CE76E5}" destId="{1393026D-CB05-4F7C-85E0-BECA324009A4}" srcOrd="2" destOrd="0" presId="urn:microsoft.com/office/officeart/2005/8/layout/hList1"/>
    <dgm:cxn modelId="{CEA7A61E-BCF8-4621-9521-4CD9E0380809}" type="presParOf" srcId="{1393026D-CB05-4F7C-85E0-BECA324009A4}" destId="{121684A2-9EA2-4683-BAF2-F2FA4E117207}" srcOrd="0" destOrd="0" presId="urn:microsoft.com/office/officeart/2005/8/layout/hList1"/>
    <dgm:cxn modelId="{A4BD17BB-E887-4D9B-834F-0EF84AFB02E2}" type="presParOf" srcId="{1393026D-CB05-4F7C-85E0-BECA324009A4}" destId="{9D720B06-3EF5-4737-81C6-0F1D68ADB03F}" srcOrd="1" destOrd="0" presId="urn:microsoft.com/office/officeart/2005/8/layout/hList1"/>
    <dgm:cxn modelId="{A0ABCFA5-4411-48A4-A3D5-2228B2F50EB1}" type="presParOf" srcId="{F8A88F07-7501-4641-AFEC-5C45D4CE76E5}" destId="{7C7FFAD4-4950-4433-82B1-67084585F3C3}" srcOrd="3" destOrd="0" presId="urn:microsoft.com/office/officeart/2005/8/layout/hList1"/>
    <dgm:cxn modelId="{12F7EE57-E99E-4D43-BD39-5F79FDC6C09E}" type="presParOf" srcId="{F8A88F07-7501-4641-AFEC-5C45D4CE76E5}" destId="{775F93E6-FD92-4B8C-AE0E-363102EA3A61}" srcOrd="4" destOrd="0" presId="urn:microsoft.com/office/officeart/2005/8/layout/hList1"/>
    <dgm:cxn modelId="{FCF2A4F2-4DAB-4E4F-83EE-EBBADEAFA48E}" type="presParOf" srcId="{775F93E6-FD92-4B8C-AE0E-363102EA3A61}" destId="{87120C56-6D96-4A91-B2CC-AA0A553C73A8}" srcOrd="0" destOrd="0" presId="urn:microsoft.com/office/officeart/2005/8/layout/hList1"/>
    <dgm:cxn modelId="{66C124C4-D4F3-4413-AC2E-9DA6D0DCE953}" type="presParOf" srcId="{775F93E6-FD92-4B8C-AE0E-363102EA3A61}" destId="{B5299EAB-EFB3-4741-AA77-04818B7505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A6CEC6-275D-4500-BC7A-B39A648B0ED5}" type="doc">
      <dgm:prSet loTypeId="urn:microsoft.com/office/officeart/2005/8/layout/lProcess1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6F5EB46-0A1E-4D62-8972-7610FF9712A2}">
      <dgm:prSet/>
      <dgm:spPr/>
      <dgm:t>
        <a:bodyPr/>
        <a:lstStyle/>
        <a:p>
          <a:pPr rtl="0"/>
          <a:r>
            <a:rPr lang="en-US" dirty="0" smtClean="0"/>
            <a:t>Financial advice </a:t>
          </a:r>
          <a:endParaRPr lang="en-US" dirty="0"/>
        </a:p>
      </dgm:t>
    </dgm:pt>
    <dgm:pt modelId="{2EC54F90-8B4B-472C-B70C-FFBC3DE0F636}" type="parTrans" cxnId="{DA0887ED-028F-4EB2-97B2-5300B878041F}">
      <dgm:prSet/>
      <dgm:spPr/>
      <dgm:t>
        <a:bodyPr/>
        <a:lstStyle/>
        <a:p>
          <a:endParaRPr lang="en-US"/>
        </a:p>
      </dgm:t>
    </dgm:pt>
    <dgm:pt modelId="{4EE1B3ED-FE4E-45B6-BDDA-409813CB70D0}" type="sibTrans" cxnId="{DA0887ED-028F-4EB2-97B2-5300B878041F}">
      <dgm:prSet/>
      <dgm:spPr/>
      <dgm:t>
        <a:bodyPr/>
        <a:lstStyle/>
        <a:p>
          <a:endParaRPr lang="en-US"/>
        </a:p>
      </dgm:t>
    </dgm:pt>
    <dgm:pt modelId="{6DC8FC77-7E72-4B19-983E-46475FFD2EBC}">
      <dgm:prSet/>
      <dgm:spPr/>
      <dgm:t>
        <a:bodyPr/>
        <a:lstStyle/>
        <a:p>
          <a:pPr rtl="0"/>
          <a:r>
            <a:rPr lang="en-US" dirty="0" smtClean="0"/>
            <a:t>Safe-deposit box</a:t>
          </a:r>
          <a:endParaRPr lang="en-US" dirty="0"/>
        </a:p>
      </dgm:t>
    </dgm:pt>
    <dgm:pt modelId="{292F99CC-9E4D-44F9-BB7B-1A3B78987E46}" type="parTrans" cxnId="{45F743A1-E9F3-4183-8619-7F8431DFEBE8}">
      <dgm:prSet/>
      <dgm:spPr/>
      <dgm:t>
        <a:bodyPr/>
        <a:lstStyle/>
        <a:p>
          <a:endParaRPr lang="en-US"/>
        </a:p>
      </dgm:t>
    </dgm:pt>
    <dgm:pt modelId="{40225086-9624-49AE-850B-2272ADB0DFD1}" type="sibTrans" cxnId="{45F743A1-E9F3-4183-8619-7F8431DFEBE8}">
      <dgm:prSet/>
      <dgm:spPr/>
      <dgm:t>
        <a:bodyPr/>
        <a:lstStyle/>
        <a:p>
          <a:endParaRPr lang="en-US"/>
        </a:p>
      </dgm:t>
    </dgm:pt>
    <dgm:pt modelId="{3C9CB6B1-370C-4BCD-B631-F0761B042CC3}">
      <dgm:prSet/>
      <dgm:spPr/>
      <dgm:t>
        <a:bodyPr/>
        <a:lstStyle/>
        <a:p>
          <a:pPr rtl="0"/>
          <a:r>
            <a:rPr lang="en-US" dirty="0" smtClean="0"/>
            <a:t>Special needs payment instruments </a:t>
          </a:r>
          <a:endParaRPr lang="en-US" dirty="0"/>
        </a:p>
      </dgm:t>
    </dgm:pt>
    <dgm:pt modelId="{77F097E7-8537-485C-A024-6291C58EB3CB}" type="parTrans" cxnId="{203215A0-D5C9-4FA0-88D2-83DA3AC98332}">
      <dgm:prSet/>
      <dgm:spPr/>
      <dgm:t>
        <a:bodyPr/>
        <a:lstStyle/>
        <a:p>
          <a:endParaRPr lang="en-US"/>
        </a:p>
      </dgm:t>
    </dgm:pt>
    <dgm:pt modelId="{D62EE3F1-3354-47FF-883C-0239605BBA05}" type="sibTrans" cxnId="{203215A0-D5C9-4FA0-88D2-83DA3AC98332}">
      <dgm:prSet/>
      <dgm:spPr/>
      <dgm:t>
        <a:bodyPr/>
        <a:lstStyle/>
        <a:p>
          <a:endParaRPr lang="en-US"/>
        </a:p>
      </dgm:t>
    </dgm:pt>
    <dgm:pt modelId="{3DCB7873-A258-418F-955F-A12735EA6667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solidFill>
              <a:schemeClr val="bg1">
                <a:lumMod val="10000"/>
              </a:schemeClr>
            </a:solidFill>
          </a:endParaRPr>
        </a:p>
      </dgm:t>
    </dgm:pt>
    <dgm:pt modelId="{A15E5378-6235-4B68-9D20-DF0FDC7FFE6C}" type="parTrans" cxnId="{CBFAAC05-39E9-403F-B1E7-A5B5C21DB9CA}">
      <dgm:prSet/>
      <dgm:spPr/>
      <dgm:t>
        <a:bodyPr/>
        <a:lstStyle/>
        <a:p>
          <a:endParaRPr lang="en-US"/>
        </a:p>
      </dgm:t>
    </dgm:pt>
    <dgm:pt modelId="{7AC8F603-EF8A-4258-BA77-710F68FF52F3}" type="sibTrans" cxnId="{CBFAAC05-39E9-403F-B1E7-A5B5C21DB9CA}">
      <dgm:prSet/>
      <dgm:spPr/>
      <dgm:t>
        <a:bodyPr/>
        <a:lstStyle/>
        <a:p>
          <a:endParaRPr lang="en-US"/>
        </a:p>
      </dgm:t>
    </dgm:pt>
    <dgm:pt modelId="{D0A2A4C0-1A7C-4639-9114-D51ED9DC3650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solidFill>
              <a:schemeClr val="bg1">
                <a:lumMod val="10000"/>
              </a:schemeClr>
            </a:solidFill>
          </a:endParaRPr>
        </a:p>
      </dgm:t>
    </dgm:pt>
    <dgm:pt modelId="{9B667533-3DAA-4EA0-A9CD-7D50D68D8EAE}" type="parTrans" cxnId="{0C62F648-89A2-49F4-BF71-FC9F7E8B3F52}">
      <dgm:prSet/>
      <dgm:spPr/>
      <dgm:t>
        <a:bodyPr/>
        <a:lstStyle/>
        <a:p>
          <a:endParaRPr lang="en-US"/>
        </a:p>
      </dgm:t>
    </dgm:pt>
    <dgm:pt modelId="{E35CCC95-B36A-4A4F-8ED3-E021F351D9A5}" type="sibTrans" cxnId="{0C62F648-89A2-49F4-BF71-FC9F7E8B3F52}">
      <dgm:prSet/>
      <dgm:spPr/>
      <dgm:t>
        <a:bodyPr/>
        <a:lstStyle/>
        <a:p>
          <a:endParaRPr lang="en-US"/>
        </a:p>
      </dgm:t>
    </dgm:pt>
    <dgm:pt modelId="{C5037E45-7B3C-4F2D-81AA-873EF553ADEC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solidFill>
              <a:schemeClr val="bg1">
                <a:lumMod val="10000"/>
              </a:schemeClr>
            </a:solidFill>
          </a:endParaRPr>
        </a:p>
      </dgm:t>
    </dgm:pt>
    <dgm:pt modelId="{F495273F-3B35-4406-AD50-179916191922}" type="parTrans" cxnId="{7BCE3BDA-8BA6-42D7-90E1-CEF142CB5072}">
      <dgm:prSet/>
      <dgm:spPr/>
      <dgm:t>
        <a:bodyPr/>
        <a:lstStyle/>
        <a:p>
          <a:endParaRPr lang="en-US"/>
        </a:p>
      </dgm:t>
    </dgm:pt>
    <dgm:pt modelId="{1C5154D6-1213-4212-8AFC-9F95D76F6F6A}" type="sibTrans" cxnId="{7BCE3BDA-8BA6-42D7-90E1-CEF142CB5072}">
      <dgm:prSet/>
      <dgm:spPr/>
      <dgm:t>
        <a:bodyPr/>
        <a:lstStyle/>
        <a:p>
          <a:endParaRPr lang="en-US"/>
        </a:p>
      </dgm:t>
    </dgm:pt>
    <dgm:pt modelId="{578B3AC8-D03F-4D7D-A2C0-F17C777B9138}" type="pres">
      <dgm:prSet presAssocID="{9DA6CEC6-275D-4500-BC7A-B39A648B0E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6BD3DC-F5B2-4624-B72D-12F6EF4F7A4C}" type="pres">
      <dgm:prSet presAssocID="{D6F5EB46-0A1E-4D62-8972-7610FF9712A2}" presName="vertFlow" presStyleCnt="0"/>
      <dgm:spPr/>
    </dgm:pt>
    <dgm:pt modelId="{9625B33F-E859-4DA9-8614-5B96CDB446F8}" type="pres">
      <dgm:prSet presAssocID="{D6F5EB46-0A1E-4D62-8972-7610FF9712A2}" presName="header" presStyleLbl="node1" presStyleIdx="0" presStyleCnt="3" custScaleY="222805"/>
      <dgm:spPr/>
      <dgm:t>
        <a:bodyPr/>
        <a:lstStyle/>
        <a:p>
          <a:endParaRPr lang="en-US"/>
        </a:p>
      </dgm:t>
    </dgm:pt>
    <dgm:pt modelId="{08FDFDD6-585D-4F06-82CA-8C070030F51B}" type="pres">
      <dgm:prSet presAssocID="{A15E5378-6235-4B68-9D20-DF0FDC7FFE6C}" presName="parTrans" presStyleLbl="sibTrans2D1" presStyleIdx="0" presStyleCnt="3"/>
      <dgm:spPr/>
      <dgm:t>
        <a:bodyPr/>
        <a:lstStyle/>
        <a:p>
          <a:endParaRPr lang="en-US"/>
        </a:p>
      </dgm:t>
    </dgm:pt>
    <dgm:pt modelId="{FC624F12-BF94-4F37-975B-1284C918650F}" type="pres">
      <dgm:prSet presAssocID="{3DCB7873-A258-418F-955F-A12735EA6667}" presName="child" presStyleLbl="alignAccFollowNode1" presStyleIdx="0" presStyleCnt="3" custScaleY="3711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A861F-E0BA-400D-92B8-800086B058E9}" type="pres">
      <dgm:prSet presAssocID="{D6F5EB46-0A1E-4D62-8972-7610FF9712A2}" presName="hSp" presStyleCnt="0"/>
      <dgm:spPr/>
    </dgm:pt>
    <dgm:pt modelId="{FB0FFA0A-0A5A-4D9E-82F0-F52F94782739}" type="pres">
      <dgm:prSet presAssocID="{6DC8FC77-7E72-4B19-983E-46475FFD2EBC}" presName="vertFlow" presStyleCnt="0"/>
      <dgm:spPr/>
    </dgm:pt>
    <dgm:pt modelId="{DD6B8056-A096-425D-AD14-E3F8687FABF5}" type="pres">
      <dgm:prSet presAssocID="{6DC8FC77-7E72-4B19-983E-46475FFD2EBC}" presName="header" presStyleLbl="node1" presStyleIdx="1" presStyleCnt="3" custScaleY="222805"/>
      <dgm:spPr/>
      <dgm:t>
        <a:bodyPr/>
        <a:lstStyle/>
        <a:p>
          <a:endParaRPr lang="en-US"/>
        </a:p>
      </dgm:t>
    </dgm:pt>
    <dgm:pt modelId="{5226D094-3882-4B7D-86A4-EC9BD8E4B4C5}" type="pres">
      <dgm:prSet presAssocID="{9B667533-3DAA-4EA0-A9CD-7D50D68D8EAE}" presName="parTrans" presStyleLbl="sibTrans2D1" presStyleIdx="1" presStyleCnt="3"/>
      <dgm:spPr/>
      <dgm:t>
        <a:bodyPr/>
        <a:lstStyle/>
        <a:p>
          <a:endParaRPr lang="en-US"/>
        </a:p>
      </dgm:t>
    </dgm:pt>
    <dgm:pt modelId="{9D19E35C-F221-453F-AB6F-3E256F5C35FB}" type="pres">
      <dgm:prSet presAssocID="{D0A2A4C0-1A7C-4639-9114-D51ED9DC3650}" presName="child" presStyleLbl="alignAccFollowNode1" presStyleIdx="1" presStyleCnt="3" custScaleY="3711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B3D72-A4C4-4EC9-A893-C1BA8370E4EE}" type="pres">
      <dgm:prSet presAssocID="{6DC8FC77-7E72-4B19-983E-46475FFD2EBC}" presName="hSp" presStyleCnt="0"/>
      <dgm:spPr/>
    </dgm:pt>
    <dgm:pt modelId="{1B806F12-3093-4B05-9834-5647D5C4AE9E}" type="pres">
      <dgm:prSet presAssocID="{3C9CB6B1-370C-4BCD-B631-F0761B042CC3}" presName="vertFlow" presStyleCnt="0"/>
      <dgm:spPr/>
    </dgm:pt>
    <dgm:pt modelId="{C71A2D6B-C5C3-41ED-8580-B7C195EB0358}" type="pres">
      <dgm:prSet presAssocID="{3C9CB6B1-370C-4BCD-B631-F0761B042CC3}" presName="header" presStyleLbl="node1" presStyleIdx="2" presStyleCnt="3" custScaleY="222805"/>
      <dgm:spPr/>
      <dgm:t>
        <a:bodyPr/>
        <a:lstStyle/>
        <a:p>
          <a:endParaRPr lang="en-US"/>
        </a:p>
      </dgm:t>
    </dgm:pt>
    <dgm:pt modelId="{9DFC554B-10A3-45E5-8D00-64A17B65BDAF}" type="pres">
      <dgm:prSet presAssocID="{F495273F-3B35-4406-AD50-179916191922}" presName="parTrans" presStyleLbl="sibTrans2D1" presStyleIdx="2" presStyleCnt="3"/>
      <dgm:spPr/>
      <dgm:t>
        <a:bodyPr/>
        <a:lstStyle/>
        <a:p>
          <a:endParaRPr lang="en-US"/>
        </a:p>
      </dgm:t>
    </dgm:pt>
    <dgm:pt modelId="{367720CE-459F-47F0-9A45-398B6B5E53A5}" type="pres">
      <dgm:prSet presAssocID="{C5037E45-7B3C-4F2D-81AA-873EF553ADEC}" presName="child" presStyleLbl="alignAccFollowNode1" presStyleIdx="2" presStyleCnt="3" custScaleY="3711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62F648-89A2-49F4-BF71-FC9F7E8B3F52}" srcId="{6DC8FC77-7E72-4B19-983E-46475FFD2EBC}" destId="{D0A2A4C0-1A7C-4639-9114-D51ED9DC3650}" srcOrd="0" destOrd="0" parTransId="{9B667533-3DAA-4EA0-A9CD-7D50D68D8EAE}" sibTransId="{E35CCC95-B36A-4A4F-8ED3-E021F351D9A5}"/>
    <dgm:cxn modelId="{890D39DA-DDC8-4222-96C7-9552300C9ABB}" type="presOf" srcId="{D0A2A4C0-1A7C-4639-9114-D51ED9DC3650}" destId="{9D19E35C-F221-453F-AB6F-3E256F5C35FB}" srcOrd="0" destOrd="0" presId="urn:microsoft.com/office/officeart/2005/8/layout/lProcess1"/>
    <dgm:cxn modelId="{F4044DF9-B2FE-4CCC-A4AD-5A9B2A66148E}" type="presOf" srcId="{F495273F-3B35-4406-AD50-179916191922}" destId="{9DFC554B-10A3-45E5-8D00-64A17B65BDAF}" srcOrd="0" destOrd="0" presId="urn:microsoft.com/office/officeart/2005/8/layout/lProcess1"/>
    <dgm:cxn modelId="{DA0887ED-028F-4EB2-97B2-5300B878041F}" srcId="{9DA6CEC6-275D-4500-BC7A-B39A648B0ED5}" destId="{D6F5EB46-0A1E-4D62-8972-7610FF9712A2}" srcOrd="0" destOrd="0" parTransId="{2EC54F90-8B4B-472C-B70C-FFBC3DE0F636}" sibTransId="{4EE1B3ED-FE4E-45B6-BDDA-409813CB70D0}"/>
    <dgm:cxn modelId="{203215A0-D5C9-4FA0-88D2-83DA3AC98332}" srcId="{9DA6CEC6-275D-4500-BC7A-B39A648B0ED5}" destId="{3C9CB6B1-370C-4BCD-B631-F0761B042CC3}" srcOrd="2" destOrd="0" parTransId="{77F097E7-8537-485C-A024-6291C58EB3CB}" sibTransId="{D62EE3F1-3354-47FF-883C-0239605BBA05}"/>
    <dgm:cxn modelId="{8129E435-7481-4601-9BCE-E62EEC32987F}" type="presOf" srcId="{3C9CB6B1-370C-4BCD-B631-F0761B042CC3}" destId="{C71A2D6B-C5C3-41ED-8580-B7C195EB0358}" srcOrd="0" destOrd="0" presId="urn:microsoft.com/office/officeart/2005/8/layout/lProcess1"/>
    <dgm:cxn modelId="{D8039D1D-7FA0-4BCB-83C1-C914497018D4}" type="presOf" srcId="{A15E5378-6235-4B68-9D20-DF0FDC7FFE6C}" destId="{08FDFDD6-585D-4F06-82CA-8C070030F51B}" srcOrd="0" destOrd="0" presId="urn:microsoft.com/office/officeart/2005/8/layout/lProcess1"/>
    <dgm:cxn modelId="{03817A77-F4F6-4913-8398-098C0A9AF630}" type="presOf" srcId="{3DCB7873-A258-418F-955F-A12735EA6667}" destId="{FC624F12-BF94-4F37-975B-1284C918650F}" srcOrd="0" destOrd="0" presId="urn:microsoft.com/office/officeart/2005/8/layout/lProcess1"/>
    <dgm:cxn modelId="{71D917C1-BA35-46B4-BF0B-E83EBBCFE5B7}" type="presOf" srcId="{D6F5EB46-0A1E-4D62-8972-7610FF9712A2}" destId="{9625B33F-E859-4DA9-8614-5B96CDB446F8}" srcOrd="0" destOrd="0" presId="urn:microsoft.com/office/officeart/2005/8/layout/lProcess1"/>
    <dgm:cxn modelId="{CBFAAC05-39E9-403F-B1E7-A5B5C21DB9CA}" srcId="{D6F5EB46-0A1E-4D62-8972-7610FF9712A2}" destId="{3DCB7873-A258-418F-955F-A12735EA6667}" srcOrd="0" destOrd="0" parTransId="{A15E5378-6235-4B68-9D20-DF0FDC7FFE6C}" sibTransId="{7AC8F603-EF8A-4258-BA77-710F68FF52F3}"/>
    <dgm:cxn modelId="{7BCE3BDA-8BA6-42D7-90E1-CEF142CB5072}" srcId="{3C9CB6B1-370C-4BCD-B631-F0761B042CC3}" destId="{C5037E45-7B3C-4F2D-81AA-873EF553ADEC}" srcOrd="0" destOrd="0" parTransId="{F495273F-3B35-4406-AD50-179916191922}" sibTransId="{1C5154D6-1213-4212-8AFC-9F95D76F6F6A}"/>
    <dgm:cxn modelId="{B4C8B14A-B328-44A9-9AE3-C4E38F503BE8}" type="presOf" srcId="{C5037E45-7B3C-4F2D-81AA-873EF553ADEC}" destId="{367720CE-459F-47F0-9A45-398B6B5E53A5}" srcOrd="0" destOrd="0" presId="urn:microsoft.com/office/officeart/2005/8/layout/lProcess1"/>
    <dgm:cxn modelId="{61ABA0B6-DCED-4429-B59C-77CD88A81354}" type="presOf" srcId="{9DA6CEC6-275D-4500-BC7A-B39A648B0ED5}" destId="{578B3AC8-D03F-4D7D-A2C0-F17C777B9138}" srcOrd="0" destOrd="0" presId="urn:microsoft.com/office/officeart/2005/8/layout/lProcess1"/>
    <dgm:cxn modelId="{45F743A1-E9F3-4183-8619-7F8431DFEBE8}" srcId="{9DA6CEC6-275D-4500-BC7A-B39A648B0ED5}" destId="{6DC8FC77-7E72-4B19-983E-46475FFD2EBC}" srcOrd="1" destOrd="0" parTransId="{292F99CC-9E4D-44F9-BB7B-1A3B78987E46}" sibTransId="{40225086-9624-49AE-850B-2272ADB0DFD1}"/>
    <dgm:cxn modelId="{561B23FE-8ED1-4F11-AC3A-21F360922413}" type="presOf" srcId="{6DC8FC77-7E72-4B19-983E-46475FFD2EBC}" destId="{DD6B8056-A096-425D-AD14-E3F8687FABF5}" srcOrd="0" destOrd="0" presId="urn:microsoft.com/office/officeart/2005/8/layout/lProcess1"/>
    <dgm:cxn modelId="{15D6A0B7-ECCA-4DCC-817B-8AD4DFB6110E}" type="presOf" srcId="{9B667533-3DAA-4EA0-A9CD-7D50D68D8EAE}" destId="{5226D094-3882-4B7D-86A4-EC9BD8E4B4C5}" srcOrd="0" destOrd="0" presId="urn:microsoft.com/office/officeart/2005/8/layout/lProcess1"/>
    <dgm:cxn modelId="{1E618340-246C-44B7-9393-0271BC4C377F}" type="presParOf" srcId="{578B3AC8-D03F-4D7D-A2C0-F17C777B9138}" destId="{DA6BD3DC-F5B2-4624-B72D-12F6EF4F7A4C}" srcOrd="0" destOrd="0" presId="urn:microsoft.com/office/officeart/2005/8/layout/lProcess1"/>
    <dgm:cxn modelId="{661CA6BA-94FD-4FA6-A2B2-F2F986FA8259}" type="presParOf" srcId="{DA6BD3DC-F5B2-4624-B72D-12F6EF4F7A4C}" destId="{9625B33F-E859-4DA9-8614-5B96CDB446F8}" srcOrd="0" destOrd="0" presId="urn:microsoft.com/office/officeart/2005/8/layout/lProcess1"/>
    <dgm:cxn modelId="{8CCBD2E9-E3E7-46C5-B7DB-DC6BF9C07884}" type="presParOf" srcId="{DA6BD3DC-F5B2-4624-B72D-12F6EF4F7A4C}" destId="{08FDFDD6-585D-4F06-82CA-8C070030F51B}" srcOrd="1" destOrd="0" presId="urn:microsoft.com/office/officeart/2005/8/layout/lProcess1"/>
    <dgm:cxn modelId="{BC63018E-C1CB-4C79-98D4-91636378DF67}" type="presParOf" srcId="{DA6BD3DC-F5B2-4624-B72D-12F6EF4F7A4C}" destId="{FC624F12-BF94-4F37-975B-1284C918650F}" srcOrd="2" destOrd="0" presId="urn:microsoft.com/office/officeart/2005/8/layout/lProcess1"/>
    <dgm:cxn modelId="{829D17FD-C81E-470D-899D-4528066EFBEB}" type="presParOf" srcId="{578B3AC8-D03F-4D7D-A2C0-F17C777B9138}" destId="{366A861F-E0BA-400D-92B8-800086B058E9}" srcOrd="1" destOrd="0" presId="urn:microsoft.com/office/officeart/2005/8/layout/lProcess1"/>
    <dgm:cxn modelId="{875EDDDE-78AD-46AD-90DD-B52040A6B370}" type="presParOf" srcId="{578B3AC8-D03F-4D7D-A2C0-F17C777B9138}" destId="{FB0FFA0A-0A5A-4D9E-82F0-F52F94782739}" srcOrd="2" destOrd="0" presId="urn:microsoft.com/office/officeart/2005/8/layout/lProcess1"/>
    <dgm:cxn modelId="{D8934484-E445-4A4A-AB9C-70969146BB01}" type="presParOf" srcId="{FB0FFA0A-0A5A-4D9E-82F0-F52F94782739}" destId="{DD6B8056-A096-425D-AD14-E3F8687FABF5}" srcOrd="0" destOrd="0" presId="urn:microsoft.com/office/officeart/2005/8/layout/lProcess1"/>
    <dgm:cxn modelId="{791660C2-50B7-41D2-85AB-6C19C76C79B0}" type="presParOf" srcId="{FB0FFA0A-0A5A-4D9E-82F0-F52F94782739}" destId="{5226D094-3882-4B7D-86A4-EC9BD8E4B4C5}" srcOrd="1" destOrd="0" presId="urn:microsoft.com/office/officeart/2005/8/layout/lProcess1"/>
    <dgm:cxn modelId="{02A00DA9-6829-4628-8D6A-D5E9B7263E4B}" type="presParOf" srcId="{FB0FFA0A-0A5A-4D9E-82F0-F52F94782739}" destId="{9D19E35C-F221-453F-AB6F-3E256F5C35FB}" srcOrd="2" destOrd="0" presId="urn:microsoft.com/office/officeart/2005/8/layout/lProcess1"/>
    <dgm:cxn modelId="{815D5FC7-247F-4040-AA5B-B2BDEA546BD4}" type="presParOf" srcId="{578B3AC8-D03F-4D7D-A2C0-F17C777B9138}" destId="{F07B3D72-A4C4-4EC9-A893-C1BA8370E4EE}" srcOrd="3" destOrd="0" presId="urn:microsoft.com/office/officeart/2005/8/layout/lProcess1"/>
    <dgm:cxn modelId="{54CDFB79-5AB4-4FD2-8B52-8B3C62A759B3}" type="presParOf" srcId="{578B3AC8-D03F-4D7D-A2C0-F17C777B9138}" destId="{1B806F12-3093-4B05-9834-5647D5C4AE9E}" srcOrd="4" destOrd="0" presId="urn:microsoft.com/office/officeart/2005/8/layout/lProcess1"/>
    <dgm:cxn modelId="{3975E1EB-5EE6-4D80-8EC7-11D5E73118AB}" type="presParOf" srcId="{1B806F12-3093-4B05-9834-5647D5C4AE9E}" destId="{C71A2D6B-C5C3-41ED-8580-B7C195EB0358}" srcOrd="0" destOrd="0" presId="urn:microsoft.com/office/officeart/2005/8/layout/lProcess1"/>
    <dgm:cxn modelId="{5BB98CB1-E230-48F9-BED1-57236DD10970}" type="presParOf" srcId="{1B806F12-3093-4B05-9834-5647D5C4AE9E}" destId="{9DFC554B-10A3-45E5-8D00-64A17B65BDAF}" srcOrd="1" destOrd="0" presId="urn:microsoft.com/office/officeart/2005/8/layout/lProcess1"/>
    <dgm:cxn modelId="{C9209118-EF86-4132-80D1-2122B1AB4995}" type="presParOf" srcId="{1B806F12-3093-4B05-9834-5647D5C4AE9E}" destId="{367720CE-459F-47F0-9A45-398B6B5E53A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D1FFFA-8F20-4BD3-B731-DE743D75AC30}" type="doc">
      <dgm:prSet loTypeId="urn:diagrams.loki3.com/BracketList+Icon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AA996F19-73AE-42F9-A9C4-79E7AA772D27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Call, visit, email or search the website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BFDD11B6-87DF-4EFF-A1E9-F713F9B1FDA1}" type="parTrans" cxnId="{208F878A-2FB8-41F7-A31F-BC6C972A5C4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28EA7E7-5E72-4038-AB87-34480F77CD3B}" type="sibTrans" cxnId="{208F878A-2FB8-41F7-A31F-BC6C972A5C4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6B7331F-E0A8-4DC7-AFE5-E899145EC2AC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F620A537-411D-443A-B110-0D4FAE4B5AAA}" type="parTrans" cxnId="{94DB6023-2E86-412D-A25C-1F5B228B60EF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A647ACC-6BAD-4060-8242-89E07AF32BF7}" type="sibTrans" cxnId="{94DB6023-2E86-412D-A25C-1F5B228B60EF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99AA6A7-65A2-4F52-A747-8E1D00285BC8}">
      <dgm:prSet phldrT="[Text]"/>
      <dgm:spPr/>
      <dgm:t>
        <a:bodyPr/>
        <a:lstStyle/>
        <a:p>
          <a:r>
            <a:rPr lang="en-US" smtClean="0">
              <a:solidFill>
                <a:schemeClr val="bg1">
                  <a:lumMod val="10000"/>
                </a:schemeClr>
              </a:solidFill>
            </a:rPr>
            <a:t>Do you have an account?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7DBDF164-49B3-421C-9239-2545AD4C1AA1}" type="parTrans" cxnId="{C4480692-89D4-438B-BAB3-B1FE5346DA2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076F5AD-C864-49FB-8B39-CD1FF667ACE6}" type="sibTrans" cxnId="{C4480692-89D4-438B-BAB3-B1FE5346DA2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B5FAD24-0535-4771-A0FC-1DA3C82172B3}">
      <dgm:prSet/>
      <dgm:spPr/>
      <dgm:t>
        <a:bodyPr/>
        <a:lstStyle/>
        <a:p>
          <a:r>
            <a:rPr lang="en-US" smtClean="0">
              <a:solidFill>
                <a:schemeClr val="bg1">
                  <a:lumMod val="10000"/>
                </a:schemeClr>
              </a:solidFill>
            </a:rPr>
            <a:t>Under 18?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ABA10A6-52F3-4A47-86E0-9443E3924319}" type="parTrans" cxnId="{915A4076-6CD8-43A5-BC94-A868B1F4FEC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77FAC78-84EF-4444-B46B-F56559AAC950}" type="sibTrans" cxnId="{915A4076-6CD8-43A5-BC94-A868B1F4FEC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894BFE5-338B-40D9-B3C6-00230D6AF7E5}">
      <dgm:prSet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0EA60A1-61AF-4077-AABC-425C99D680DA}" type="parTrans" cxnId="{B1CC09A4-95AB-4C76-A555-FB2FDDD062F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DBB7586-56FE-4ED4-BF66-5AA943F8CC30}" type="sibTrans" cxnId="{B1CC09A4-95AB-4C76-A555-FB2FDDD062F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735F835-2E2B-4ABE-B727-4AD610A2236B}">
      <dgm:prSet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CBAB1BBC-63F7-4DDF-910E-5D6824A5D074}" type="parTrans" cxnId="{B6A2B595-07DE-49CE-8243-C3E866426BE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0DDB25D-6ED7-4425-8A16-B327FAC97721}" type="sibTrans" cxnId="{B6A2B595-07DE-49CE-8243-C3E866426BE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F4FB45F-AEA2-4FD8-A073-9BFE16395900}">
      <dgm:prSet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C60E977-B26C-4461-8E39-DDB420206743}" type="parTrans" cxnId="{21FDD1F2-ECAE-406E-B8FF-8FE86C673CEB}">
      <dgm:prSet/>
      <dgm:spPr/>
      <dgm:t>
        <a:bodyPr/>
        <a:lstStyle/>
        <a:p>
          <a:endParaRPr lang="en-US"/>
        </a:p>
      </dgm:t>
    </dgm:pt>
    <dgm:pt modelId="{2FEFE19C-EE77-45E5-973C-79896D8C112B}" type="sibTrans" cxnId="{21FDD1F2-ECAE-406E-B8FF-8FE86C673CEB}">
      <dgm:prSet/>
      <dgm:spPr/>
      <dgm:t>
        <a:bodyPr/>
        <a:lstStyle/>
        <a:p>
          <a:endParaRPr lang="en-US"/>
        </a:p>
      </dgm:t>
    </dgm:pt>
    <dgm:pt modelId="{2B9DA816-F94A-4D24-B352-33068B116970}" type="pres">
      <dgm:prSet presAssocID="{68D1FFFA-8F20-4BD3-B731-DE743D75AC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8E037-1570-48DB-B162-AA98D83F08F5}" type="pres">
      <dgm:prSet presAssocID="{AA996F19-73AE-42F9-A9C4-79E7AA772D27}" presName="linNode" presStyleCnt="0"/>
      <dgm:spPr/>
    </dgm:pt>
    <dgm:pt modelId="{D79B3EFA-9838-456E-8928-E60FD4619ED7}" type="pres">
      <dgm:prSet presAssocID="{AA996F19-73AE-42F9-A9C4-79E7AA772D27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D519F-E032-4377-82BF-74AFEEBC07AB}" type="pres">
      <dgm:prSet presAssocID="{AA996F19-73AE-42F9-A9C4-79E7AA772D27}" presName="bracket" presStyleLbl="parChTrans1D1" presStyleIdx="0" presStyleCnt="3"/>
      <dgm:spPr/>
    </dgm:pt>
    <dgm:pt modelId="{2A5D875D-D91A-4D2D-933E-AAF148047D9C}" type="pres">
      <dgm:prSet presAssocID="{AA996F19-73AE-42F9-A9C4-79E7AA772D27}" presName="spH" presStyleCnt="0"/>
      <dgm:spPr/>
    </dgm:pt>
    <dgm:pt modelId="{FFED2DC7-BF74-4152-BEFC-27447B4193C3}" type="pres">
      <dgm:prSet presAssocID="{AA996F19-73AE-42F9-A9C4-79E7AA772D27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BFA13-E5EB-4387-B420-08AA56C97CB1}" type="pres">
      <dgm:prSet presAssocID="{828EA7E7-5E72-4038-AB87-34480F77CD3B}" presName="spV" presStyleCnt="0"/>
      <dgm:spPr/>
    </dgm:pt>
    <dgm:pt modelId="{0224BDDB-CA80-4825-84EE-09C1DF99D523}" type="pres">
      <dgm:prSet presAssocID="{199AA6A7-65A2-4F52-A747-8E1D00285BC8}" presName="linNode" presStyleCnt="0"/>
      <dgm:spPr/>
    </dgm:pt>
    <dgm:pt modelId="{039C7910-28B9-47E0-A379-465EF507B311}" type="pres">
      <dgm:prSet presAssocID="{199AA6A7-65A2-4F52-A747-8E1D00285BC8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06C33-3AEA-4F45-B077-DA611FF6620D}" type="pres">
      <dgm:prSet presAssocID="{199AA6A7-65A2-4F52-A747-8E1D00285BC8}" presName="bracket" presStyleLbl="parChTrans1D1" presStyleIdx="1" presStyleCnt="3"/>
      <dgm:spPr/>
    </dgm:pt>
    <dgm:pt modelId="{F98A8CB4-670A-4250-BCE0-7690350EB7BC}" type="pres">
      <dgm:prSet presAssocID="{199AA6A7-65A2-4F52-A747-8E1D00285BC8}" presName="spH" presStyleCnt="0"/>
      <dgm:spPr/>
    </dgm:pt>
    <dgm:pt modelId="{45923A64-FEF1-4B2B-804A-280FCCB926FC}" type="pres">
      <dgm:prSet presAssocID="{199AA6A7-65A2-4F52-A747-8E1D00285BC8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2BCEA-B899-48C5-AA45-D1801D4101E0}" type="pres">
      <dgm:prSet presAssocID="{F076F5AD-C864-49FB-8B39-CD1FF667ACE6}" presName="spV" presStyleCnt="0"/>
      <dgm:spPr/>
    </dgm:pt>
    <dgm:pt modelId="{4F9F7284-7BFE-47FD-8AC7-E279AB4747E1}" type="pres">
      <dgm:prSet presAssocID="{BB5FAD24-0535-4771-A0FC-1DA3C82172B3}" presName="linNode" presStyleCnt="0"/>
      <dgm:spPr/>
    </dgm:pt>
    <dgm:pt modelId="{8A7ED847-0886-4BA3-ABBA-FA7B72867DBC}" type="pres">
      <dgm:prSet presAssocID="{BB5FAD24-0535-4771-A0FC-1DA3C82172B3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8ED40-E078-45BE-B74A-9E80381FCF86}" type="pres">
      <dgm:prSet presAssocID="{BB5FAD24-0535-4771-A0FC-1DA3C82172B3}" presName="bracket" presStyleLbl="parChTrans1D1" presStyleIdx="2" presStyleCnt="3"/>
      <dgm:spPr/>
    </dgm:pt>
    <dgm:pt modelId="{E0442F87-5EA1-439F-B206-5D2EF5997818}" type="pres">
      <dgm:prSet presAssocID="{BB5FAD24-0535-4771-A0FC-1DA3C82172B3}" presName="spH" presStyleCnt="0"/>
      <dgm:spPr/>
    </dgm:pt>
    <dgm:pt modelId="{48C487C6-75C0-481A-B64A-23C635A7DAE4}" type="pres">
      <dgm:prSet presAssocID="{BB5FAD24-0535-4771-A0FC-1DA3C82172B3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7F9EC0-9A40-42A1-9F1F-BC52EE846975}" type="presOf" srcId="{BB5FAD24-0535-4771-A0FC-1DA3C82172B3}" destId="{8A7ED847-0886-4BA3-ABBA-FA7B72867DBC}" srcOrd="0" destOrd="0" presId="urn:diagrams.loki3.com/BracketList+Icon"/>
    <dgm:cxn modelId="{10278BA7-2EC6-4027-A97A-35D003E73376}" type="presOf" srcId="{68D1FFFA-8F20-4BD3-B731-DE743D75AC30}" destId="{2B9DA816-F94A-4D24-B352-33068B116970}" srcOrd="0" destOrd="0" presId="urn:diagrams.loki3.com/BracketList+Icon"/>
    <dgm:cxn modelId="{915A4076-6CD8-43A5-BC94-A868B1F4FEC8}" srcId="{68D1FFFA-8F20-4BD3-B731-DE743D75AC30}" destId="{BB5FAD24-0535-4771-A0FC-1DA3C82172B3}" srcOrd="2" destOrd="0" parTransId="{EABA10A6-52F3-4A47-86E0-9443E3924319}" sibTransId="{E77FAC78-84EF-4444-B46B-F56559AAC950}"/>
    <dgm:cxn modelId="{94DB6023-2E86-412D-A25C-1F5B228B60EF}" srcId="{AA996F19-73AE-42F9-A9C4-79E7AA772D27}" destId="{E6B7331F-E0A8-4DC7-AFE5-E899145EC2AC}" srcOrd="0" destOrd="0" parTransId="{F620A537-411D-443A-B110-0D4FAE4B5AAA}" sibTransId="{5A647ACC-6BAD-4060-8242-89E07AF32BF7}"/>
    <dgm:cxn modelId="{B6A2B595-07DE-49CE-8243-C3E866426BEA}" srcId="{199AA6A7-65A2-4F52-A747-8E1D00285BC8}" destId="{1735F835-2E2B-4ABE-B727-4AD610A2236B}" srcOrd="0" destOrd="0" parTransId="{CBAB1BBC-63F7-4DDF-910E-5D6824A5D074}" sibTransId="{10DDB25D-6ED7-4425-8A16-B327FAC97721}"/>
    <dgm:cxn modelId="{208F878A-2FB8-41F7-A31F-BC6C972A5C47}" srcId="{68D1FFFA-8F20-4BD3-B731-DE743D75AC30}" destId="{AA996F19-73AE-42F9-A9C4-79E7AA772D27}" srcOrd="0" destOrd="0" parTransId="{BFDD11B6-87DF-4EFF-A1E9-F713F9B1FDA1}" sibTransId="{828EA7E7-5E72-4038-AB87-34480F77CD3B}"/>
    <dgm:cxn modelId="{21FDD1F2-ECAE-406E-B8FF-8FE86C673CEB}" srcId="{BB5FAD24-0535-4771-A0FC-1DA3C82172B3}" destId="{2F4FB45F-AEA2-4FD8-A073-9BFE16395900}" srcOrd="0" destOrd="0" parTransId="{2C60E977-B26C-4461-8E39-DDB420206743}" sibTransId="{2FEFE19C-EE77-45E5-973C-79896D8C112B}"/>
    <dgm:cxn modelId="{C4480692-89D4-438B-BAB3-B1FE5346DA2C}" srcId="{68D1FFFA-8F20-4BD3-B731-DE743D75AC30}" destId="{199AA6A7-65A2-4F52-A747-8E1D00285BC8}" srcOrd="1" destOrd="0" parTransId="{7DBDF164-49B3-421C-9239-2545AD4C1AA1}" sibTransId="{F076F5AD-C864-49FB-8B39-CD1FF667ACE6}"/>
    <dgm:cxn modelId="{C9FCFC82-4DF6-4DD0-966E-8A73F61D844A}" type="presOf" srcId="{199AA6A7-65A2-4F52-A747-8E1D00285BC8}" destId="{039C7910-28B9-47E0-A379-465EF507B311}" srcOrd="0" destOrd="0" presId="urn:diagrams.loki3.com/BracketList+Icon"/>
    <dgm:cxn modelId="{7269203A-EBA4-4A89-8BA4-4A5DA89BF0CD}" type="presOf" srcId="{F894BFE5-338B-40D9-B3C6-00230D6AF7E5}" destId="{48C487C6-75C0-481A-B64A-23C635A7DAE4}" srcOrd="0" destOrd="1" presId="urn:diagrams.loki3.com/BracketList+Icon"/>
    <dgm:cxn modelId="{B1CC09A4-95AB-4C76-A555-FB2FDDD062F6}" srcId="{BB5FAD24-0535-4771-A0FC-1DA3C82172B3}" destId="{F894BFE5-338B-40D9-B3C6-00230D6AF7E5}" srcOrd="1" destOrd="0" parTransId="{A0EA60A1-61AF-4077-AABC-425C99D680DA}" sibTransId="{BDBB7586-56FE-4ED4-BF66-5AA943F8CC30}"/>
    <dgm:cxn modelId="{B7F62599-5F07-4BAE-A567-6D544704242F}" type="presOf" srcId="{E6B7331F-E0A8-4DC7-AFE5-E899145EC2AC}" destId="{FFED2DC7-BF74-4152-BEFC-27447B4193C3}" srcOrd="0" destOrd="0" presId="urn:diagrams.loki3.com/BracketList+Icon"/>
    <dgm:cxn modelId="{0870B55F-F69C-479E-A82C-1F8EEB17CA6B}" type="presOf" srcId="{1735F835-2E2B-4ABE-B727-4AD610A2236B}" destId="{45923A64-FEF1-4B2B-804A-280FCCB926FC}" srcOrd="0" destOrd="0" presId="urn:diagrams.loki3.com/BracketList+Icon"/>
    <dgm:cxn modelId="{84C8E2BA-1F43-415F-B0B9-30C536B0DE04}" type="presOf" srcId="{AA996F19-73AE-42F9-A9C4-79E7AA772D27}" destId="{D79B3EFA-9838-456E-8928-E60FD4619ED7}" srcOrd="0" destOrd="0" presId="urn:diagrams.loki3.com/BracketList+Icon"/>
    <dgm:cxn modelId="{1F262044-90BD-4FA9-9DE0-8282B5F4330B}" type="presOf" srcId="{2F4FB45F-AEA2-4FD8-A073-9BFE16395900}" destId="{48C487C6-75C0-481A-B64A-23C635A7DAE4}" srcOrd="0" destOrd="0" presId="urn:diagrams.loki3.com/BracketList+Icon"/>
    <dgm:cxn modelId="{E0CD3E15-4D79-40D9-9F2B-81CDF3F84160}" type="presParOf" srcId="{2B9DA816-F94A-4D24-B352-33068B116970}" destId="{6248E037-1570-48DB-B162-AA98D83F08F5}" srcOrd="0" destOrd="0" presId="urn:diagrams.loki3.com/BracketList+Icon"/>
    <dgm:cxn modelId="{9A20ACB9-1262-4436-BDF1-A3F3C04D6464}" type="presParOf" srcId="{6248E037-1570-48DB-B162-AA98D83F08F5}" destId="{D79B3EFA-9838-456E-8928-E60FD4619ED7}" srcOrd="0" destOrd="0" presId="urn:diagrams.loki3.com/BracketList+Icon"/>
    <dgm:cxn modelId="{6CD5346F-9FB6-43A8-992C-ACE3805481D8}" type="presParOf" srcId="{6248E037-1570-48DB-B162-AA98D83F08F5}" destId="{571D519F-E032-4377-82BF-74AFEEBC07AB}" srcOrd="1" destOrd="0" presId="urn:diagrams.loki3.com/BracketList+Icon"/>
    <dgm:cxn modelId="{367D9AC0-38C6-409F-A769-985F7BE3DDBC}" type="presParOf" srcId="{6248E037-1570-48DB-B162-AA98D83F08F5}" destId="{2A5D875D-D91A-4D2D-933E-AAF148047D9C}" srcOrd="2" destOrd="0" presId="urn:diagrams.loki3.com/BracketList+Icon"/>
    <dgm:cxn modelId="{96929CAE-0C43-4C76-B825-87E4896C40C8}" type="presParOf" srcId="{6248E037-1570-48DB-B162-AA98D83F08F5}" destId="{FFED2DC7-BF74-4152-BEFC-27447B4193C3}" srcOrd="3" destOrd="0" presId="urn:diagrams.loki3.com/BracketList+Icon"/>
    <dgm:cxn modelId="{1686AF85-D6B7-4C85-8AAD-58F6CBA44E46}" type="presParOf" srcId="{2B9DA816-F94A-4D24-B352-33068B116970}" destId="{DD0BFA13-E5EB-4387-B420-08AA56C97CB1}" srcOrd="1" destOrd="0" presId="urn:diagrams.loki3.com/BracketList+Icon"/>
    <dgm:cxn modelId="{F31D883E-41A2-4540-BD54-CFCDF70A72AA}" type="presParOf" srcId="{2B9DA816-F94A-4D24-B352-33068B116970}" destId="{0224BDDB-CA80-4825-84EE-09C1DF99D523}" srcOrd="2" destOrd="0" presId="urn:diagrams.loki3.com/BracketList+Icon"/>
    <dgm:cxn modelId="{2021F31A-8EFA-4375-B096-565FDABD9B28}" type="presParOf" srcId="{0224BDDB-CA80-4825-84EE-09C1DF99D523}" destId="{039C7910-28B9-47E0-A379-465EF507B311}" srcOrd="0" destOrd="0" presId="urn:diagrams.loki3.com/BracketList+Icon"/>
    <dgm:cxn modelId="{A16AAC48-4424-42D2-9070-1682232B1260}" type="presParOf" srcId="{0224BDDB-CA80-4825-84EE-09C1DF99D523}" destId="{B6D06C33-3AEA-4F45-B077-DA611FF6620D}" srcOrd="1" destOrd="0" presId="urn:diagrams.loki3.com/BracketList+Icon"/>
    <dgm:cxn modelId="{BE22903B-10A6-4518-AF47-00320C34CFD6}" type="presParOf" srcId="{0224BDDB-CA80-4825-84EE-09C1DF99D523}" destId="{F98A8CB4-670A-4250-BCE0-7690350EB7BC}" srcOrd="2" destOrd="0" presId="urn:diagrams.loki3.com/BracketList+Icon"/>
    <dgm:cxn modelId="{C256D0D8-769F-4C8B-B47E-90D0AB08350E}" type="presParOf" srcId="{0224BDDB-CA80-4825-84EE-09C1DF99D523}" destId="{45923A64-FEF1-4B2B-804A-280FCCB926FC}" srcOrd="3" destOrd="0" presId="urn:diagrams.loki3.com/BracketList+Icon"/>
    <dgm:cxn modelId="{D44D8ED2-C86C-4037-96CE-31C646CE9CD5}" type="presParOf" srcId="{2B9DA816-F94A-4D24-B352-33068B116970}" destId="{4772BCEA-B899-48C5-AA45-D1801D4101E0}" srcOrd="3" destOrd="0" presId="urn:diagrams.loki3.com/BracketList+Icon"/>
    <dgm:cxn modelId="{19146D02-2DB1-4AB6-9EDE-25DA39816B51}" type="presParOf" srcId="{2B9DA816-F94A-4D24-B352-33068B116970}" destId="{4F9F7284-7BFE-47FD-8AC7-E279AB4747E1}" srcOrd="4" destOrd="0" presId="urn:diagrams.loki3.com/BracketList+Icon"/>
    <dgm:cxn modelId="{DDB25466-3A91-480E-8FDF-DC2DE80255FF}" type="presParOf" srcId="{4F9F7284-7BFE-47FD-8AC7-E279AB4747E1}" destId="{8A7ED847-0886-4BA3-ABBA-FA7B72867DBC}" srcOrd="0" destOrd="0" presId="urn:diagrams.loki3.com/BracketList+Icon"/>
    <dgm:cxn modelId="{9F3ADDF9-6D5C-4734-BA91-2D81B95149F3}" type="presParOf" srcId="{4F9F7284-7BFE-47FD-8AC7-E279AB4747E1}" destId="{3FA8ED40-E078-45BE-B74A-9E80381FCF86}" srcOrd="1" destOrd="0" presId="urn:diagrams.loki3.com/BracketList+Icon"/>
    <dgm:cxn modelId="{B11E7486-1FDD-46FB-BEBB-08C3619FF932}" type="presParOf" srcId="{4F9F7284-7BFE-47FD-8AC7-E279AB4747E1}" destId="{E0442F87-5EA1-439F-B206-5D2EF5997818}" srcOrd="2" destOrd="0" presId="urn:diagrams.loki3.com/BracketList+Icon"/>
    <dgm:cxn modelId="{3AB5EA5C-48BA-4788-AB09-F0DF72656D0F}" type="presParOf" srcId="{4F9F7284-7BFE-47FD-8AC7-E279AB4747E1}" destId="{48C487C6-75C0-481A-B64A-23C635A7DAE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993F2DB-26C5-445D-80A0-607F3CD55F46}" type="doc">
      <dgm:prSet loTypeId="urn:microsoft.com/office/officeart/2005/8/layout/venn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DD6847F-243E-440F-91B4-456DE9FB2737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B2D77AB-3517-43CC-AB83-9EDE047078F3}" type="parTrans" cxnId="{ACFDBE83-81A2-4355-97D4-5F5D6BE3137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078125C-7931-4F62-A9AC-701AE8102965}" type="sibTrans" cxnId="{ACFDBE83-81A2-4355-97D4-5F5D6BE3137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8FDB35C-91E6-4760-8EBF-A23C6927F619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6079FF0A-A915-40CB-97CF-675580C01F12}" type="parTrans" cxnId="{FC067E23-D136-425C-8497-B0A7E45454F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5F599D6-EDE1-45FD-9D1F-A377ED051658}" type="sibTrans" cxnId="{FC067E23-D136-425C-8497-B0A7E45454F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EE85EB4-A303-4D5E-9EF3-FF032386AEE5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BB3425F7-569C-45A2-99E7-749E93051D72}" type="parTrans" cxnId="{F5123FE4-2BB6-47A4-833A-78F0F781F60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03BA4A42-5432-4FC3-8737-6177670D43C7}" type="sibTrans" cxnId="{F5123FE4-2BB6-47A4-833A-78F0F781F60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216EB4B-1BC2-4060-8A7D-1F05DEC76CA5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DB909214-C00A-4329-B554-E31D5C73D14C}" type="parTrans" cxnId="{3B29C842-07F1-44D1-85C5-31519F3F5C1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EF47DB4-6E27-4E3B-B11A-61A7152EC160}" type="sibTrans" cxnId="{3B29C842-07F1-44D1-85C5-31519F3F5C1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753F65E-20A4-4541-9CEF-4CE1EDAF9EF6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D8DBE4C3-62E7-4850-8FA9-82ED1F14875D}" type="parTrans" cxnId="{97FEA2B9-5B96-4E64-A237-109029F7D23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0938FAFC-4A6A-44A2-8481-B2A82612D527}" type="sibTrans" cxnId="{97FEA2B9-5B96-4E64-A237-109029F7D23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ACACDCD-4D7B-4DD3-8A1E-D85AA472A54D}" type="pres">
      <dgm:prSet presAssocID="{9993F2DB-26C5-445D-80A0-607F3CD55F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59C14F-109A-4827-9284-0735D55553B4}" type="pres">
      <dgm:prSet presAssocID="{CDD6847F-243E-440F-91B4-456DE9FB273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A3525-92AB-421B-8C4E-9F8C215018A0}" type="pres">
      <dgm:prSet presAssocID="{B078125C-7931-4F62-A9AC-701AE8102965}" presName="space" presStyleCnt="0"/>
      <dgm:spPr/>
    </dgm:pt>
    <dgm:pt modelId="{D6AB8079-B5B2-4F1B-BC7E-3614C8E5C7E1}" type="pres">
      <dgm:prSet presAssocID="{A8FDB35C-91E6-4760-8EBF-A23C6927F61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7FEF0-2437-4954-9466-98C722D44C89}" type="pres">
      <dgm:prSet presAssocID="{15F599D6-EDE1-45FD-9D1F-A377ED051658}" presName="space" presStyleCnt="0"/>
      <dgm:spPr/>
    </dgm:pt>
    <dgm:pt modelId="{5E20AAAD-FED9-4486-ACD2-7CF996C4E848}" type="pres">
      <dgm:prSet presAssocID="{9EE85EB4-A303-4D5E-9EF3-FF032386AEE5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C5B7F-1D86-4EE3-8805-6D5BA79B07D3}" type="pres">
      <dgm:prSet presAssocID="{03BA4A42-5432-4FC3-8737-6177670D43C7}" presName="space" presStyleCnt="0"/>
      <dgm:spPr/>
    </dgm:pt>
    <dgm:pt modelId="{D3F3C589-66B9-4FB6-B9F8-04B8BF2D27ED}" type="pres">
      <dgm:prSet presAssocID="{A216EB4B-1BC2-4060-8A7D-1F05DEC76CA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C08F9-7E1F-4E6F-BADA-78FE11E9E363}" type="pres">
      <dgm:prSet presAssocID="{2EF47DB4-6E27-4E3B-B11A-61A7152EC160}" presName="space" presStyleCnt="0"/>
      <dgm:spPr/>
    </dgm:pt>
    <dgm:pt modelId="{1246B6FE-7887-4F2F-BE53-7293AD820E78}" type="pres">
      <dgm:prSet presAssocID="{9753F65E-20A4-4541-9CEF-4CE1EDAF9EF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9C842-07F1-44D1-85C5-31519F3F5C14}" srcId="{9993F2DB-26C5-445D-80A0-607F3CD55F46}" destId="{A216EB4B-1BC2-4060-8A7D-1F05DEC76CA5}" srcOrd="3" destOrd="0" parTransId="{DB909214-C00A-4329-B554-E31D5C73D14C}" sibTransId="{2EF47DB4-6E27-4E3B-B11A-61A7152EC160}"/>
    <dgm:cxn modelId="{24CA23C7-D638-4A64-AF3D-0B11E2AC4BDB}" type="presOf" srcId="{9EE85EB4-A303-4D5E-9EF3-FF032386AEE5}" destId="{5E20AAAD-FED9-4486-ACD2-7CF996C4E848}" srcOrd="0" destOrd="0" presId="urn:microsoft.com/office/officeart/2005/8/layout/venn3"/>
    <dgm:cxn modelId="{60194EE5-9EC3-4A6E-BEDE-B5D838409463}" type="presOf" srcId="{A216EB4B-1BC2-4060-8A7D-1F05DEC76CA5}" destId="{D3F3C589-66B9-4FB6-B9F8-04B8BF2D27ED}" srcOrd="0" destOrd="0" presId="urn:microsoft.com/office/officeart/2005/8/layout/venn3"/>
    <dgm:cxn modelId="{0197416A-F3BA-4549-B4FA-1D708D1E5320}" type="presOf" srcId="{CDD6847F-243E-440F-91B4-456DE9FB2737}" destId="{3059C14F-109A-4827-9284-0735D55553B4}" srcOrd="0" destOrd="0" presId="urn:microsoft.com/office/officeart/2005/8/layout/venn3"/>
    <dgm:cxn modelId="{97FEA2B9-5B96-4E64-A237-109029F7D236}" srcId="{9993F2DB-26C5-445D-80A0-607F3CD55F46}" destId="{9753F65E-20A4-4541-9CEF-4CE1EDAF9EF6}" srcOrd="4" destOrd="0" parTransId="{D8DBE4C3-62E7-4850-8FA9-82ED1F14875D}" sibTransId="{0938FAFC-4A6A-44A2-8481-B2A82612D527}"/>
    <dgm:cxn modelId="{D4ADA3E5-80DF-4DDB-B050-698E204EE54B}" type="presOf" srcId="{9753F65E-20A4-4541-9CEF-4CE1EDAF9EF6}" destId="{1246B6FE-7887-4F2F-BE53-7293AD820E78}" srcOrd="0" destOrd="0" presId="urn:microsoft.com/office/officeart/2005/8/layout/venn3"/>
    <dgm:cxn modelId="{F5123FE4-2BB6-47A4-833A-78F0F781F604}" srcId="{9993F2DB-26C5-445D-80A0-607F3CD55F46}" destId="{9EE85EB4-A303-4D5E-9EF3-FF032386AEE5}" srcOrd="2" destOrd="0" parTransId="{BB3425F7-569C-45A2-99E7-749E93051D72}" sibTransId="{03BA4A42-5432-4FC3-8737-6177670D43C7}"/>
    <dgm:cxn modelId="{5FCAD40C-E7FC-4486-93A2-86BC27EB7392}" type="presOf" srcId="{A8FDB35C-91E6-4760-8EBF-A23C6927F619}" destId="{D6AB8079-B5B2-4F1B-BC7E-3614C8E5C7E1}" srcOrd="0" destOrd="0" presId="urn:microsoft.com/office/officeart/2005/8/layout/venn3"/>
    <dgm:cxn modelId="{FC067E23-D136-425C-8497-B0A7E45454F5}" srcId="{9993F2DB-26C5-445D-80A0-607F3CD55F46}" destId="{A8FDB35C-91E6-4760-8EBF-A23C6927F619}" srcOrd="1" destOrd="0" parTransId="{6079FF0A-A915-40CB-97CF-675580C01F12}" sibTransId="{15F599D6-EDE1-45FD-9D1F-A377ED051658}"/>
    <dgm:cxn modelId="{5A233215-AB64-4A8F-8742-247422DEB6C7}" type="presOf" srcId="{9993F2DB-26C5-445D-80A0-607F3CD55F46}" destId="{5ACACDCD-4D7B-4DD3-8A1E-D85AA472A54D}" srcOrd="0" destOrd="0" presId="urn:microsoft.com/office/officeart/2005/8/layout/venn3"/>
    <dgm:cxn modelId="{ACFDBE83-81A2-4355-97D4-5F5D6BE3137C}" srcId="{9993F2DB-26C5-445D-80A0-607F3CD55F46}" destId="{CDD6847F-243E-440F-91B4-456DE9FB2737}" srcOrd="0" destOrd="0" parTransId="{AB2D77AB-3517-43CC-AB83-9EDE047078F3}" sibTransId="{B078125C-7931-4F62-A9AC-701AE8102965}"/>
    <dgm:cxn modelId="{CBEB3B5E-228C-466B-8D62-DA69848220B7}" type="presParOf" srcId="{5ACACDCD-4D7B-4DD3-8A1E-D85AA472A54D}" destId="{3059C14F-109A-4827-9284-0735D55553B4}" srcOrd="0" destOrd="0" presId="urn:microsoft.com/office/officeart/2005/8/layout/venn3"/>
    <dgm:cxn modelId="{A3F30BBC-0C28-4AA8-832F-6CC6D43355BE}" type="presParOf" srcId="{5ACACDCD-4D7B-4DD3-8A1E-D85AA472A54D}" destId="{A85A3525-92AB-421B-8C4E-9F8C215018A0}" srcOrd="1" destOrd="0" presId="urn:microsoft.com/office/officeart/2005/8/layout/venn3"/>
    <dgm:cxn modelId="{30DFE069-382C-4F48-BF5B-4F925D4C61A6}" type="presParOf" srcId="{5ACACDCD-4D7B-4DD3-8A1E-D85AA472A54D}" destId="{D6AB8079-B5B2-4F1B-BC7E-3614C8E5C7E1}" srcOrd="2" destOrd="0" presId="urn:microsoft.com/office/officeart/2005/8/layout/venn3"/>
    <dgm:cxn modelId="{57ABCE07-66C4-48A7-BA7B-FD35F3867A94}" type="presParOf" srcId="{5ACACDCD-4D7B-4DD3-8A1E-D85AA472A54D}" destId="{6C67FEF0-2437-4954-9466-98C722D44C89}" srcOrd="3" destOrd="0" presId="urn:microsoft.com/office/officeart/2005/8/layout/venn3"/>
    <dgm:cxn modelId="{9C292CAE-196F-4040-85ED-DD95D658BECC}" type="presParOf" srcId="{5ACACDCD-4D7B-4DD3-8A1E-D85AA472A54D}" destId="{5E20AAAD-FED9-4486-ACD2-7CF996C4E848}" srcOrd="4" destOrd="0" presId="urn:microsoft.com/office/officeart/2005/8/layout/venn3"/>
    <dgm:cxn modelId="{4786F92F-89B6-464A-9007-F91630BAA320}" type="presParOf" srcId="{5ACACDCD-4D7B-4DD3-8A1E-D85AA472A54D}" destId="{20FC5B7F-1D86-4EE3-8805-6D5BA79B07D3}" srcOrd="5" destOrd="0" presId="urn:microsoft.com/office/officeart/2005/8/layout/venn3"/>
    <dgm:cxn modelId="{F5C96C4E-93A3-4484-B5DA-2A492EEC2EDB}" type="presParOf" srcId="{5ACACDCD-4D7B-4DD3-8A1E-D85AA472A54D}" destId="{D3F3C589-66B9-4FB6-B9F8-04B8BF2D27ED}" srcOrd="6" destOrd="0" presId="urn:microsoft.com/office/officeart/2005/8/layout/venn3"/>
    <dgm:cxn modelId="{25937655-3DBF-4CD0-8D0A-498B49816A66}" type="presParOf" srcId="{5ACACDCD-4D7B-4DD3-8A1E-D85AA472A54D}" destId="{826C08F9-7E1F-4E6F-BADA-78FE11E9E363}" srcOrd="7" destOrd="0" presId="urn:microsoft.com/office/officeart/2005/8/layout/venn3"/>
    <dgm:cxn modelId="{2B9DC7D7-9A62-4A4C-9715-C7117DC4720A}" type="presParOf" srcId="{5ACACDCD-4D7B-4DD3-8A1E-D85AA472A54D}" destId="{1246B6FE-7887-4F2F-BE53-7293AD820E7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2EE0F8-78BC-4465-847E-4231BD545957}" type="doc">
      <dgm:prSet loTypeId="urn:microsoft.com/office/officeart/2005/8/layout/lProcess2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F1C7AF5-319B-4385-906F-AC8F272AA235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7015E151-986D-4F99-90F7-58F1A4313E84}" type="parTrans" cxnId="{BFDFAF3B-678F-48A4-BC96-4998A0A1E28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D716226-5743-4D50-9A2E-C3598F545FBF}" type="sibTrans" cxnId="{BFDFAF3B-678F-48A4-BC96-4998A0A1E28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31E325C-2A36-4811-A135-6A5D21564070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073A52B-7C94-48CD-9F91-EE4FC3F0FA6F}" type="parTrans" cxnId="{AD9F79A8-EBA7-45C0-8C33-705D55B1DBC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8BC900A-3678-40FA-858F-CDE0F1F8AA31}" type="sibTrans" cxnId="{AD9F79A8-EBA7-45C0-8C33-705D55B1DBC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0FBC28E-F80C-419A-89E2-F5BBA61236B1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BD8FD0E2-300C-40F5-BEC4-890020291F2B}" type="parTrans" cxnId="{664B3258-10C3-42C9-9018-B1D17C6731F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4D5D17D-F61A-48AC-860A-D0E15C315E5A}" type="sibTrans" cxnId="{664B3258-10C3-42C9-9018-B1D17C6731F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EF3B963-CC83-4C3F-9AAB-45428C8B0906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162335B6-08EC-4766-B3FD-BC65C9F7763E}" type="parTrans" cxnId="{463C3515-38D6-4124-AA83-CFC0C8B210AD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65DC11B3-59FD-4919-A9E5-DD954CF916B1}" type="sibTrans" cxnId="{463C3515-38D6-4124-AA83-CFC0C8B210AD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372E7B8-E7E6-4A95-A659-8481D145366F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1D247A28-05D7-471B-BBCA-E3C57737A688}" type="parTrans" cxnId="{61562CF2-2953-49AE-B303-3E286C035EE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32232D0-F0D1-45A7-BFCA-65F140EF9659}" type="sibTrans" cxnId="{61562CF2-2953-49AE-B303-3E286C035EE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CAB9ED4-3E29-4F5A-AF84-0CF60AAB683B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F7E2DA9-143D-494C-8E22-79AFF37CF859}" type="parTrans" cxnId="{F5B713DC-7AFC-4352-9243-69D532B83F41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7FDDEC9-6014-45D4-A78F-D643BC84B62D}" type="sibTrans" cxnId="{F5B713DC-7AFC-4352-9243-69D532B83F41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114B15E-5449-4B2F-BCA7-2A6818481533}">
      <dgm:prSet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F7662692-3620-436D-8B03-256AB731DE21}" type="parTrans" cxnId="{AA170706-7C80-4A37-B05E-B46B476AFFA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BF8578F-5BC3-4CA7-8A4A-E42ECB49C372}" type="sibTrans" cxnId="{AA170706-7C80-4A37-B05E-B46B476AFFA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86E1F17-7EB0-4D6F-80EF-53D760981EA9}">
      <dgm:prSet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F1C78200-476D-4A53-9B8A-7B53F07E4C09}" type="parTrans" cxnId="{B465A0D4-9C50-404E-8BB7-9FD88CEF337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E0E0257-ACBB-489E-A015-106B2DC3A89F}" type="sibTrans" cxnId="{B465A0D4-9C50-404E-8BB7-9FD88CEF337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4E2F5C4-496F-4D43-9A5D-779BED333F9B}" type="pres">
      <dgm:prSet presAssocID="{C22EE0F8-78BC-4465-847E-4231BD54595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E7051-2836-492D-AFF7-F514FCF9B045}" type="pres">
      <dgm:prSet presAssocID="{9F1C7AF5-319B-4385-906F-AC8F272AA235}" presName="compNode" presStyleCnt="0"/>
      <dgm:spPr/>
    </dgm:pt>
    <dgm:pt modelId="{F0B4D60E-A471-4CF5-B1AD-3F351F08EF84}" type="pres">
      <dgm:prSet presAssocID="{9F1C7AF5-319B-4385-906F-AC8F272AA235}" presName="aNode" presStyleLbl="bgShp" presStyleIdx="0" presStyleCnt="2"/>
      <dgm:spPr/>
      <dgm:t>
        <a:bodyPr/>
        <a:lstStyle/>
        <a:p>
          <a:endParaRPr lang="en-US"/>
        </a:p>
      </dgm:t>
    </dgm:pt>
    <dgm:pt modelId="{4B8EEF08-AD12-40DB-9442-E3E61E73588D}" type="pres">
      <dgm:prSet presAssocID="{9F1C7AF5-319B-4385-906F-AC8F272AA235}" presName="textNode" presStyleLbl="bgShp" presStyleIdx="0" presStyleCnt="2"/>
      <dgm:spPr/>
      <dgm:t>
        <a:bodyPr/>
        <a:lstStyle/>
        <a:p>
          <a:endParaRPr lang="en-US"/>
        </a:p>
      </dgm:t>
    </dgm:pt>
    <dgm:pt modelId="{BFE7AA91-CF4B-4824-BABC-ECEC1987A565}" type="pres">
      <dgm:prSet presAssocID="{9F1C7AF5-319B-4385-906F-AC8F272AA235}" presName="compChildNode" presStyleCnt="0"/>
      <dgm:spPr/>
    </dgm:pt>
    <dgm:pt modelId="{15595595-88C1-4374-BF47-9DDF36DB9EC6}" type="pres">
      <dgm:prSet presAssocID="{9F1C7AF5-319B-4385-906F-AC8F272AA235}" presName="theInnerList" presStyleCnt="0"/>
      <dgm:spPr/>
    </dgm:pt>
    <dgm:pt modelId="{6071AEBE-10C3-4934-8007-F0C752720F79}" type="pres">
      <dgm:prSet presAssocID="{F31E325C-2A36-4811-A135-6A5D2156407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000B5-3C90-4BDE-A6F0-763631FE00A6}" type="pres">
      <dgm:prSet presAssocID="{F31E325C-2A36-4811-A135-6A5D21564070}" presName="aSpace2" presStyleCnt="0"/>
      <dgm:spPr/>
    </dgm:pt>
    <dgm:pt modelId="{9740ACAA-DF6E-4115-88B6-4349423AC128}" type="pres">
      <dgm:prSet presAssocID="{E0FBC28E-F80C-419A-89E2-F5BBA61236B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9AEAA-E8E6-48A6-8818-5B16E70B1EA7}" type="pres">
      <dgm:prSet presAssocID="{9F1C7AF5-319B-4385-906F-AC8F272AA235}" presName="aSpace" presStyleCnt="0"/>
      <dgm:spPr/>
    </dgm:pt>
    <dgm:pt modelId="{4E1C03D9-B294-4E6B-9F88-80FA163A5707}" type="pres">
      <dgm:prSet presAssocID="{EEF3B963-CC83-4C3F-9AAB-45428C8B0906}" presName="compNode" presStyleCnt="0"/>
      <dgm:spPr/>
    </dgm:pt>
    <dgm:pt modelId="{0C5B46BE-3B97-49C0-A644-16B7A8F1F416}" type="pres">
      <dgm:prSet presAssocID="{EEF3B963-CC83-4C3F-9AAB-45428C8B0906}" presName="aNode" presStyleLbl="bgShp" presStyleIdx="1" presStyleCnt="2"/>
      <dgm:spPr/>
      <dgm:t>
        <a:bodyPr/>
        <a:lstStyle/>
        <a:p>
          <a:endParaRPr lang="en-US"/>
        </a:p>
      </dgm:t>
    </dgm:pt>
    <dgm:pt modelId="{AA364645-C8F9-4CFD-8BA3-BF793D6E60CA}" type="pres">
      <dgm:prSet presAssocID="{EEF3B963-CC83-4C3F-9AAB-45428C8B0906}" presName="textNode" presStyleLbl="bgShp" presStyleIdx="1" presStyleCnt="2"/>
      <dgm:spPr/>
      <dgm:t>
        <a:bodyPr/>
        <a:lstStyle/>
        <a:p>
          <a:endParaRPr lang="en-US"/>
        </a:p>
      </dgm:t>
    </dgm:pt>
    <dgm:pt modelId="{136B7A22-4FBD-4F51-8D23-0166ECE12F0B}" type="pres">
      <dgm:prSet presAssocID="{EEF3B963-CC83-4C3F-9AAB-45428C8B0906}" presName="compChildNode" presStyleCnt="0"/>
      <dgm:spPr/>
    </dgm:pt>
    <dgm:pt modelId="{8F611BE4-E512-4445-903C-9CD781F1C3F4}" type="pres">
      <dgm:prSet presAssocID="{EEF3B963-CC83-4C3F-9AAB-45428C8B0906}" presName="theInnerList" presStyleCnt="0"/>
      <dgm:spPr/>
    </dgm:pt>
    <dgm:pt modelId="{5A4E5682-1533-4E60-9D07-F4798EB9FE96}" type="pres">
      <dgm:prSet presAssocID="{C372E7B8-E7E6-4A95-A659-8481D145366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0DD52-A624-40D1-8C6C-18D56D179C07}" type="pres">
      <dgm:prSet presAssocID="{C372E7B8-E7E6-4A95-A659-8481D145366F}" presName="aSpace2" presStyleCnt="0"/>
      <dgm:spPr/>
    </dgm:pt>
    <dgm:pt modelId="{E3D14F43-A1EA-4E3F-BD37-4AC8AD60A55E}" type="pres">
      <dgm:prSet presAssocID="{DCAB9ED4-3E29-4F5A-AF84-0CF60AAB683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47362-D8B0-48C4-BE64-8CE5AE491A39}" type="pres">
      <dgm:prSet presAssocID="{DCAB9ED4-3E29-4F5A-AF84-0CF60AAB683B}" presName="aSpace2" presStyleCnt="0"/>
      <dgm:spPr/>
    </dgm:pt>
    <dgm:pt modelId="{648CA077-780A-408F-9D63-8E51FF3EFF23}" type="pres">
      <dgm:prSet presAssocID="{D114B15E-5449-4B2F-BCA7-2A681848153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9D182-D925-46D5-8020-5ABD00BCE7EB}" type="pres">
      <dgm:prSet presAssocID="{D114B15E-5449-4B2F-BCA7-2A6818481533}" presName="aSpace2" presStyleCnt="0"/>
      <dgm:spPr/>
    </dgm:pt>
    <dgm:pt modelId="{98BB1DCC-BBF3-4496-A8E9-46147FCB4031}" type="pres">
      <dgm:prSet presAssocID="{986E1F17-7EB0-4D6F-80EF-53D760981EA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3AB49E-D906-4A86-84C5-ABC7C6DEC2D6}" type="presOf" srcId="{DCAB9ED4-3E29-4F5A-AF84-0CF60AAB683B}" destId="{E3D14F43-A1EA-4E3F-BD37-4AC8AD60A55E}" srcOrd="0" destOrd="0" presId="urn:microsoft.com/office/officeart/2005/8/layout/lProcess2"/>
    <dgm:cxn modelId="{A4A63295-629D-42E0-9E3A-AD072792A18B}" type="presOf" srcId="{9F1C7AF5-319B-4385-906F-AC8F272AA235}" destId="{4B8EEF08-AD12-40DB-9442-E3E61E73588D}" srcOrd="1" destOrd="0" presId="urn:microsoft.com/office/officeart/2005/8/layout/lProcess2"/>
    <dgm:cxn modelId="{A44FD737-19FD-46A2-96DA-9DD1970739FA}" type="presOf" srcId="{EEF3B963-CC83-4C3F-9AAB-45428C8B0906}" destId="{AA364645-C8F9-4CFD-8BA3-BF793D6E60CA}" srcOrd="1" destOrd="0" presId="urn:microsoft.com/office/officeart/2005/8/layout/lProcess2"/>
    <dgm:cxn modelId="{5FF9A846-24EE-4964-95F3-EC083AB88C2C}" type="presOf" srcId="{D114B15E-5449-4B2F-BCA7-2A6818481533}" destId="{648CA077-780A-408F-9D63-8E51FF3EFF23}" srcOrd="0" destOrd="0" presId="urn:microsoft.com/office/officeart/2005/8/layout/lProcess2"/>
    <dgm:cxn modelId="{AA07787B-AE5F-4873-BAB1-EC9B647C3588}" type="presOf" srcId="{F31E325C-2A36-4811-A135-6A5D21564070}" destId="{6071AEBE-10C3-4934-8007-F0C752720F79}" srcOrd="0" destOrd="0" presId="urn:microsoft.com/office/officeart/2005/8/layout/lProcess2"/>
    <dgm:cxn modelId="{AA170706-7C80-4A37-B05E-B46B476AFFAB}" srcId="{EEF3B963-CC83-4C3F-9AAB-45428C8B0906}" destId="{D114B15E-5449-4B2F-BCA7-2A6818481533}" srcOrd="2" destOrd="0" parTransId="{F7662692-3620-436D-8B03-256AB731DE21}" sibTransId="{BBF8578F-5BC3-4CA7-8A4A-E42ECB49C372}"/>
    <dgm:cxn modelId="{7B42BBD0-2ABD-4AB6-A3A8-CDFA22F8CB73}" type="presOf" srcId="{E0FBC28E-F80C-419A-89E2-F5BBA61236B1}" destId="{9740ACAA-DF6E-4115-88B6-4349423AC128}" srcOrd="0" destOrd="0" presId="urn:microsoft.com/office/officeart/2005/8/layout/lProcess2"/>
    <dgm:cxn modelId="{B465A0D4-9C50-404E-8BB7-9FD88CEF3370}" srcId="{EEF3B963-CC83-4C3F-9AAB-45428C8B0906}" destId="{986E1F17-7EB0-4D6F-80EF-53D760981EA9}" srcOrd="3" destOrd="0" parTransId="{F1C78200-476D-4A53-9B8A-7B53F07E4C09}" sibTransId="{AE0E0257-ACBB-489E-A015-106B2DC3A89F}"/>
    <dgm:cxn modelId="{BFDFAF3B-678F-48A4-BC96-4998A0A1E287}" srcId="{C22EE0F8-78BC-4465-847E-4231BD545957}" destId="{9F1C7AF5-319B-4385-906F-AC8F272AA235}" srcOrd="0" destOrd="0" parTransId="{7015E151-986D-4F99-90F7-58F1A4313E84}" sibTransId="{3D716226-5743-4D50-9A2E-C3598F545FBF}"/>
    <dgm:cxn modelId="{61562CF2-2953-49AE-B303-3E286C035EE4}" srcId="{EEF3B963-CC83-4C3F-9AAB-45428C8B0906}" destId="{C372E7B8-E7E6-4A95-A659-8481D145366F}" srcOrd="0" destOrd="0" parTransId="{1D247A28-05D7-471B-BBCA-E3C57737A688}" sibTransId="{732232D0-F0D1-45A7-BFCA-65F140EF9659}"/>
    <dgm:cxn modelId="{463C3515-38D6-4124-AA83-CFC0C8B210AD}" srcId="{C22EE0F8-78BC-4465-847E-4231BD545957}" destId="{EEF3B963-CC83-4C3F-9AAB-45428C8B0906}" srcOrd="1" destOrd="0" parTransId="{162335B6-08EC-4766-B3FD-BC65C9F7763E}" sibTransId="{65DC11B3-59FD-4919-A9E5-DD954CF916B1}"/>
    <dgm:cxn modelId="{F5B713DC-7AFC-4352-9243-69D532B83F41}" srcId="{EEF3B963-CC83-4C3F-9AAB-45428C8B0906}" destId="{DCAB9ED4-3E29-4F5A-AF84-0CF60AAB683B}" srcOrd="1" destOrd="0" parTransId="{0F7E2DA9-143D-494C-8E22-79AFF37CF859}" sibTransId="{A7FDDEC9-6014-45D4-A78F-D643BC84B62D}"/>
    <dgm:cxn modelId="{664B3258-10C3-42C9-9018-B1D17C6731F7}" srcId="{9F1C7AF5-319B-4385-906F-AC8F272AA235}" destId="{E0FBC28E-F80C-419A-89E2-F5BBA61236B1}" srcOrd="1" destOrd="0" parTransId="{BD8FD0E2-300C-40F5-BEC4-890020291F2B}" sibTransId="{14D5D17D-F61A-48AC-860A-D0E15C315E5A}"/>
    <dgm:cxn modelId="{1EBE4047-7C64-45DE-9B93-00F7A978FBD8}" type="presOf" srcId="{9F1C7AF5-319B-4385-906F-AC8F272AA235}" destId="{F0B4D60E-A471-4CF5-B1AD-3F351F08EF84}" srcOrd="0" destOrd="0" presId="urn:microsoft.com/office/officeart/2005/8/layout/lProcess2"/>
    <dgm:cxn modelId="{BBDBE628-2050-43FE-93B2-07754B88B8A0}" type="presOf" srcId="{C22EE0F8-78BC-4465-847E-4231BD545957}" destId="{34E2F5C4-496F-4D43-9A5D-779BED333F9B}" srcOrd="0" destOrd="0" presId="urn:microsoft.com/office/officeart/2005/8/layout/lProcess2"/>
    <dgm:cxn modelId="{DE9DBCB8-B31D-4127-A981-1CC20A3B3D9A}" type="presOf" srcId="{C372E7B8-E7E6-4A95-A659-8481D145366F}" destId="{5A4E5682-1533-4E60-9D07-F4798EB9FE96}" srcOrd="0" destOrd="0" presId="urn:microsoft.com/office/officeart/2005/8/layout/lProcess2"/>
    <dgm:cxn modelId="{AD9F79A8-EBA7-45C0-8C33-705D55B1DBC0}" srcId="{9F1C7AF5-319B-4385-906F-AC8F272AA235}" destId="{F31E325C-2A36-4811-A135-6A5D21564070}" srcOrd="0" destOrd="0" parTransId="{A073A52B-7C94-48CD-9F91-EE4FC3F0FA6F}" sibTransId="{58BC900A-3678-40FA-858F-CDE0F1F8AA31}"/>
    <dgm:cxn modelId="{BC09E472-B685-4265-AB06-416A28958FA6}" type="presOf" srcId="{EEF3B963-CC83-4C3F-9AAB-45428C8B0906}" destId="{0C5B46BE-3B97-49C0-A644-16B7A8F1F416}" srcOrd="0" destOrd="0" presId="urn:microsoft.com/office/officeart/2005/8/layout/lProcess2"/>
    <dgm:cxn modelId="{EDFB4883-E39A-49F8-8105-27CD2A5FE6A7}" type="presOf" srcId="{986E1F17-7EB0-4D6F-80EF-53D760981EA9}" destId="{98BB1DCC-BBF3-4496-A8E9-46147FCB4031}" srcOrd="0" destOrd="0" presId="urn:microsoft.com/office/officeart/2005/8/layout/lProcess2"/>
    <dgm:cxn modelId="{D1B8F6A5-32F1-4C46-97A3-12641828CF6C}" type="presParOf" srcId="{34E2F5C4-496F-4D43-9A5D-779BED333F9B}" destId="{8BCE7051-2836-492D-AFF7-F514FCF9B045}" srcOrd="0" destOrd="0" presId="urn:microsoft.com/office/officeart/2005/8/layout/lProcess2"/>
    <dgm:cxn modelId="{CEF151C1-C7A5-48EB-99AC-EAC2B05EF2C1}" type="presParOf" srcId="{8BCE7051-2836-492D-AFF7-F514FCF9B045}" destId="{F0B4D60E-A471-4CF5-B1AD-3F351F08EF84}" srcOrd="0" destOrd="0" presId="urn:microsoft.com/office/officeart/2005/8/layout/lProcess2"/>
    <dgm:cxn modelId="{E0466218-04E0-4F98-86E2-B3BA66E07E5C}" type="presParOf" srcId="{8BCE7051-2836-492D-AFF7-F514FCF9B045}" destId="{4B8EEF08-AD12-40DB-9442-E3E61E73588D}" srcOrd="1" destOrd="0" presId="urn:microsoft.com/office/officeart/2005/8/layout/lProcess2"/>
    <dgm:cxn modelId="{ED30ABF5-DFD6-49DB-A5AC-9DBEFE1BD9D7}" type="presParOf" srcId="{8BCE7051-2836-492D-AFF7-F514FCF9B045}" destId="{BFE7AA91-CF4B-4824-BABC-ECEC1987A565}" srcOrd="2" destOrd="0" presId="urn:microsoft.com/office/officeart/2005/8/layout/lProcess2"/>
    <dgm:cxn modelId="{086DC590-3D09-4A5A-852F-3E6E29017DEC}" type="presParOf" srcId="{BFE7AA91-CF4B-4824-BABC-ECEC1987A565}" destId="{15595595-88C1-4374-BF47-9DDF36DB9EC6}" srcOrd="0" destOrd="0" presId="urn:microsoft.com/office/officeart/2005/8/layout/lProcess2"/>
    <dgm:cxn modelId="{9598F3AF-40F6-4C3E-A30B-E86B89E6C4A0}" type="presParOf" srcId="{15595595-88C1-4374-BF47-9DDF36DB9EC6}" destId="{6071AEBE-10C3-4934-8007-F0C752720F79}" srcOrd="0" destOrd="0" presId="urn:microsoft.com/office/officeart/2005/8/layout/lProcess2"/>
    <dgm:cxn modelId="{5BBFB7AF-F1BC-49ED-9172-AAE5012E8D92}" type="presParOf" srcId="{15595595-88C1-4374-BF47-9DDF36DB9EC6}" destId="{CE8000B5-3C90-4BDE-A6F0-763631FE00A6}" srcOrd="1" destOrd="0" presId="urn:microsoft.com/office/officeart/2005/8/layout/lProcess2"/>
    <dgm:cxn modelId="{D708CE8E-FF73-4989-B4D4-A62F4BF57A3C}" type="presParOf" srcId="{15595595-88C1-4374-BF47-9DDF36DB9EC6}" destId="{9740ACAA-DF6E-4115-88B6-4349423AC128}" srcOrd="2" destOrd="0" presId="urn:microsoft.com/office/officeart/2005/8/layout/lProcess2"/>
    <dgm:cxn modelId="{18FE9CCB-5D59-4696-9328-A16EAC8FDCBF}" type="presParOf" srcId="{34E2F5C4-496F-4D43-9A5D-779BED333F9B}" destId="{89B9AEAA-E8E6-48A6-8818-5B16E70B1EA7}" srcOrd="1" destOrd="0" presId="urn:microsoft.com/office/officeart/2005/8/layout/lProcess2"/>
    <dgm:cxn modelId="{D5DEEDB9-116D-480D-83D5-52F75E3EE8C7}" type="presParOf" srcId="{34E2F5C4-496F-4D43-9A5D-779BED333F9B}" destId="{4E1C03D9-B294-4E6B-9F88-80FA163A5707}" srcOrd="2" destOrd="0" presId="urn:microsoft.com/office/officeart/2005/8/layout/lProcess2"/>
    <dgm:cxn modelId="{65DDFBFB-D6E0-4D10-A41D-8CD684733275}" type="presParOf" srcId="{4E1C03D9-B294-4E6B-9F88-80FA163A5707}" destId="{0C5B46BE-3B97-49C0-A644-16B7A8F1F416}" srcOrd="0" destOrd="0" presId="urn:microsoft.com/office/officeart/2005/8/layout/lProcess2"/>
    <dgm:cxn modelId="{D694F73D-9075-49E9-8E4D-A6477DE1B875}" type="presParOf" srcId="{4E1C03D9-B294-4E6B-9F88-80FA163A5707}" destId="{AA364645-C8F9-4CFD-8BA3-BF793D6E60CA}" srcOrd="1" destOrd="0" presId="urn:microsoft.com/office/officeart/2005/8/layout/lProcess2"/>
    <dgm:cxn modelId="{9C575AB1-4E5A-4E66-9E34-FCFF31E47466}" type="presParOf" srcId="{4E1C03D9-B294-4E6B-9F88-80FA163A5707}" destId="{136B7A22-4FBD-4F51-8D23-0166ECE12F0B}" srcOrd="2" destOrd="0" presId="urn:microsoft.com/office/officeart/2005/8/layout/lProcess2"/>
    <dgm:cxn modelId="{320C12AE-7471-4B8A-8E8B-15E122FAE746}" type="presParOf" srcId="{136B7A22-4FBD-4F51-8D23-0166ECE12F0B}" destId="{8F611BE4-E512-4445-903C-9CD781F1C3F4}" srcOrd="0" destOrd="0" presId="urn:microsoft.com/office/officeart/2005/8/layout/lProcess2"/>
    <dgm:cxn modelId="{2D818703-C431-4CFC-8596-7C4CB75F6E1B}" type="presParOf" srcId="{8F611BE4-E512-4445-903C-9CD781F1C3F4}" destId="{5A4E5682-1533-4E60-9D07-F4798EB9FE96}" srcOrd="0" destOrd="0" presId="urn:microsoft.com/office/officeart/2005/8/layout/lProcess2"/>
    <dgm:cxn modelId="{23CFCE5A-DC60-4841-A860-AA4DA57AF3C7}" type="presParOf" srcId="{8F611BE4-E512-4445-903C-9CD781F1C3F4}" destId="{A1C0DD52-A624-40D1-8C6C-18D56D179C07}" srcOrd="1" destOrd="0" presId="urn:microsoft.com/office/officeart/2005/8/layout/lProcess2"/>
    <dgm:cxn modelId="{4894536E-6D0A-40B7-8889-66DCB544D554}" type="presParOf" srcId="{8F611BE4-E512-4445-903C-9CD781F1C3F4}" destId="{E3D14F43-A1EA-4E3F-BD37-4AC8AD60A55E}" srcOrd="2" destOrd="0" presId="urn:microsoft.com/office/officeart/2005/8/layout/lProcess2"/>
    <dgm:cxn modelId="{D14B79C2-5EFB-40BE-BAA7-DC3F43364B7D}" type="presParOf" srcId="{8F611BE4-E512-4445-903C-9CD781F1C3F4}" destId="{3DC47362-D8B0-48C4-BE64-8CE5AE491A39}" srcOrd="3" destOrd="0" presId="urn:microsoft.com/office/officeart/2005/8/layout/lProcess2"/>
    <dgm:cxn modelId="{C4612729-E2A5-4C72-8A70-F91D73938876}" type="presParOf" srcId="{8F611BE4-E512-4445-903C-9CD781F1C3F4}" destId="{648CA077-780A-408F-9D63-8E51FF3EFF23}" srcOrd="4" destOrd="0" presId="urn:microsoft.com/office/officeart/2005/8/layout/lProcess2"/>
    <dgm:cxn modelId="{634BE628-3649-4D97-928A-75785A113988}" type="presParOf" srcId="{8F611BE4-E512-4445-903C-9CD781F1C3F4}" destId="{6019D182-D925-46D5-8020-5ABD00BCE7EB}" srcOrd="5" destOrd="0" presId="urn:microsoft.com/office/officeart/2005/8/layout/lProcess2"/>
    <dgm:cxn modelId="{C7F17E85-B74A-4C6E-979C-5CD5B41B9328}" type="presParOf" srcId="{8F611BE4-E512-4445-903C-9CD781F1C3F4}" destId="{98BB1DCC-BBF3-4496-A8E9-46147FCB403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42D47A-9FA4-4A0B-9307-11D1A94EDC3E}" type="doc">
      <dgm:prSet loTypeId="urn:microsoft.com/office/officeart/2005/8/layout/hierarchy3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D43D8A7-620A-4330-B672-5E58A7E9BECE}">
      <dgm:prSet/>
      <dgm:spPr/>
      <dgm:t>
        <a:bodyPr/>
        <a:lstStyle/>
        <a:p>
          <a:pPr rtl="0"/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B0EDDBDC-3D75-4EF7-843F-01E1CFF6F85C}" type="parTrans" cxnId="{D4745D23-FEA5-4301-BE87-F9E707D1F3A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0639AA2-2F77-46D6-8A83-49C74ABBDA4E}" type="sibTrans" cxnId="{D4745D23-FEA5-4301-BE87-F9E707D1F3A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9F99374-3B2F-43EE-B913-CD37781731F0}">
      <dgm:prSet/>
      <dgm:spPr/>
      <dgm:t>
        <a:bodyPr/>
        <a:lstStyle/>
        <a:p>
          <a:pPr rtl="0"/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10E3259-82DD-47E6-A22D-14AD2769F117}" type="parTrans" cxnId="{85D490F8-F01C-4647-95D9-087487A18CF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DFAEE1A-B10B-4548-BD16-A1D9B7D0078C}" type="sibTrans" cxnId="{85D490F8-F01C-4647-95D9-087487A18CF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A4D04A1-D005-40C2-9620-FD28259F6B99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solidFill>
              <a:schemeClr val="bg1">
                <a:lumMod val="10000"/>
              </a:schemeClr>
            </a:solidFill>
          </a:endParaRPr>
        </a:p>
      </dgm:t>
    </dgm:pt>
    <dgm:pt modelId="{34C296F8-0436-4880-AD16-E0B61CF4C860}" type="parTrans" cxnId="{824D8984-F11C-4008-A405-1211163B4A5A}">
      <dgm:prSet/>
      <dgm:spPr/>
      <dgm:t>
        <a:bodyPr/>
        <a:lstStyle/>
        <a:p>
          <a:endParaRPr lang="en-US"/>
        </a:p>
      </dgm:t>
    </dgm:pt>
    <dgm:pt modelId="{A769A492-C85B-4B6E-88C9-96419EE70E22}" type="sibTrans" cxnId="{824D8984-F11C-4008-A405-1211163B4A5A}">
      <dgm:prSet/>
      <dgm:spPr/>
      <dgm:t>
        <a:bodyPr/>
        <a:lstStyle/>
        <a:p>
          <a:endParaRPr lang="en-US"/>
        </a:p>
      </dgm:t>
    </dgm:pt>
    <dgm:pt modelId="{9B1CEBAE-A5A4-4EDD-BBF3-A37E58707971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06DA3882-D3ED-4CD3-8B3B-F46FFA7EA4D4}" type="parTrans" cxnId="{3B298AE8-63A9-48D7-8D79-20195D049C2C}">
      <dgm:prSet/>
      <dgm:spPr/>
      <dgm:t>
        <a:bodyPr/>
        <a:lstStyle/>
        <a:p>
          <a:endParaRPr lang="en-US"/>
        </a:p>
      </dgm:t>
    </dgm:pt>
    <dgm:pt modelId="{6187853F-2F64-4C4E-82AF-FBF35C863F50}" type="sibTrans" cxnId="{3B298AE8-63A9-48D7-8D79-20195D049C2C}">
      <dgm:prSet/>
      <dgm:spPr/>
      <dgm:t>
        <a:bodyPr/>
        <a:lstStyle/>
        <a:p>
          <a:endParaRPr lang="en-US"/>
        </a:p>
      </dgm:t>
    </dgm:pt>
    <dgm:pt modelId="{CB68A7B5-6006-42A6-855E-934C9A828410}" type="pres">
      <dgm:prSet presAssocID="{FE42D47A-9FA4-4A0B-9307-11D1A94EDC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3B26D9-5033-49F5-94CC-CDAD213ACC01}" type="pres">
      <dgm:prSet presAssocID="{9D43D8A7-620A-4330-B672-5E58A7E9BECE}" presName="root" presStyleCnt="0"/>
      <dgm:spPr/>
    </dgm:pt>
    <dgm:pt modelId="{4E6CD0CD-A342-4944-9329-A4AA813C67E5}" type="pres">
      <dgm:prSet presAssocID="{9D43D8A7-620A-4330-B672-5E58A7E9BECE}" presName="rootComposite" presStyleCnt="0"/>
      <dgm:spPr/>
    </dgm:pt>
    <dgm:pt modelId="{4AC5D32B-4A53-4B86-BD7E-555A14B6ABA4}" type="pres">
      <dgm:prSet presAssocID="{9D43D8A7-620A-4330-B672-5E58A7E9BECE}" presName="rootText" presStyleLbl="node1" presStyleIdx="0" presStyleCnt="2" custScaleX="75463" custScaleY="56399"/>
      <dgm:spPr/>
      <dgm:t>
        <a:bodyPr/>
        <a:lstStyle/>
        <a:p>
          <a:endParaRPr lang="en-US"/>
        </a:p>
      </dgm:t>
    </dgm:pt>
    <dgm:pt modelId="{2BDA31A5-66EC-496F-B242-F200C64E9A73}" type="pres">
      <dgm:prSet presAssocID="{9D43D8A7-620A-4330-B672-5E58A7E9BECE}" presName="rootConnector" presStyleLbl="node1" presStyleIdx="0" presStyleCnt="2"/>
      <dgm:spPr/>
      <dgm:t>
        <a:bodyPr/>
        <a:lstStyle/>
        <a:p>
          <a:endParaRPr lang="en-US"/>
        </a:p>
      </dgm:t>
    </dgm:pt>
    <dgm:pt modelId="{B5DB5D8B-ECEF-4174-800A-DEF4DC4D7200}" type="pres">
      <dgm:prSet presAssocID="{9D43D8A7-620A-4330-B672-5E58A7E9BECE}" presName="childShape" presStyleCnt="0"/>
      <dgm:spPr/>
    </dgm:pt>
    <dgm:pt modelId="{CDB4D88A-E0B8-4E10-8E31-943FBBCB4356}" type="pres">
      <dgm:prSet presAssocID="{34C296F8-0436-4880-AD16-E0B61CF4C860}" presName="Name13" presStyleLbl="parChTrans1D2" presStyleIdx="0" presStyleCnt="2"/>
      <dgm:spPr/>
      <dgm:t>
        <a:bodyPr/>
        <a:lstStyle/>
        <a:p>
          <a:endParaRPr lang="en-US"/>
        </a:p>
      </dgm:t>
    </dgm:pt>
    <dgm:pt modelId="{8CA3F4A5-CE8E-49F3-87A2-2FD7462569EE}" type="pres">
      <dgm:prSet presAssocID="{5A4D04A1-D005-40C2-9620-FD28259F6B9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7F0BF-0792-44AB-B96A-DEAFA013FA2E}" type="pres">
      <dgm:prSet presAssocID="{B9F99374-3B2F-43EE-B913-CD37781731F0}" presName="root" presStyleCnt="0"/>
      <dgm:spPr/>
    </dgm:pt>
    <dgm:pt modelId="{358AD8A0-7B07-4166-B507-5DDA11B17FFF}" type="pres">
      <dgm:prSet presAssocID="{B9F99374-3B2F-43EE-B913-CD37781731F0}" presName="rootComposite" presStyleCnt="0"/>
      <dgm:spPr/>
    </dgm:pt>
    <dgm:pt modelId="{DF371332-F133-416B-8285-230E0373A673}" type="pres">
      <dgm:prSet presAssocID="{B9F99374-3B2F-43EE-B913-CD37781731F0}" presName="rootText" presStyleLbl="node1" presStyleIdx="1" presStyleCnt="2" custScaleX="75463" custScaleY="56399"/>
      <dgm:spPr/>
      <dgm:t>
        <a:bodyPr/>
        <a:lstStyle/>
        <a:p>
          <a:endParaRPr lang="en-US"/>
        </a:p>
      </dgm:t>
    </dgm:pt>
    <dgm:pt modelId="{0C294003-DCF3-42F9-B9E6-1CE756268E4A}" type="pres">
      <dgm:prSet presAssocID="{B9F99374-3B2F-43EE-B913-CD37781731F0}" presName="rootConnector" presStyleLbl="node1" presStyleIdx="1" presStyleCnt="2"/>
      <dgm:spPr/>
      <dgm:t>
        <a:bodyPr/>
        <a:lstStyle/>
        <a:p>
          <a:endParaRPr lang="en-US"/>
        </a:p>
      </dgm:t>
    </dgm:pt>
    <dgm:pt modelId="{8FCA3DEA-69D6-437B-8BFB-C59B5E172C2E}" type="pres">
      <dgm:prSet presAssocID="{B9F99374-3B2F-43EE-B913-CD37781731F0}" presName="childShape" presStyleCnt="0"/>
      <dgm:spPr/>
    </dgm:pt>
    <dgm:pt modelId="{FBB94E6F-640E-415C-AF74-B6708524438A}" type="pres">
      <dgm:prSet presAssocID="{06DA3882-D3ED-4CD3-8B3B-F46FFA7EA4D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A8F360B1-744C-46C1-B3E5-36A99DD0F7D3}" type="pres">
      <dgm:prSet presAssocID="{9B1CEBAE-A5A4-4EDD-BBF3-A37E5870797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D490F8-F01C-4647-95D9-087487A18CF0}" srcId="{FE42D47A-9FA4-4A0B-9307-11D1A94EDC3E}" destId="{B9F99374-3B2F-43EE-B913-CD37781731F0}" srcOrd="1" destOrd="0" parTransId="{010E3259-82DD-47E6-A22D-14AD2769F117}" sibTransId="{EDFAEE1A-B10B-4548-BD16-A1D9B7D0078C}"/>
    <dgm:cxn modelId="{47D95EEA-7374-4BCC-96A3-CC9703A8F38E}" type="presOf" srcId="{5A4D04A1-D005-40C2-9620-FD28259F6B99}" destId="{8CA3F4A5-CE8E-49F3-87A2-2FD7462569EE}" srcOrd="0" destOrd="0" presId="urn:microsoft.com/office/officeart/2005/8/layout/hierarchy3"/>
    <dgm:cxn modelId="{EBCA29A8-E948-4F88-B789-44CC467F1475}" type="presOf" srcId="{06DA3882-D3ED-4CD3-8B3B-F46FFA7EA4D4}" destId="{FBB94E6F-640E-415C-AF74-B6708524438A}" srcOrd="0" destOrd="0" presId="urn:microsoft.com/office/officeart/2005/8/layout/hierarchy3"/>
    <dgm:cxn modelId="{95D1A78F-F9A1-4438-A434-8E9718CF8DF5}" type="presOf" srcId="{9D43D8A7-620A-4330-B672-5E58A7E9BECE}" destId="{4AC5D32B-4A53-4B86-BD7E-555A14B6ABA4}" srcOrd="0" destOrd="0" presId="urn:microsoft.com/office/officeart/2005/8/layout/hierarchy3"/>
    <dgm:cxn modelId="{29C5D541-6CD8-4AE7-8A3C-81894F0BCA9F}" type="presOf" srcId="{B9F99374-3B2F-43EE-B913-CD37781731F0}" destId="{0C294003-DCF3-42F9-B9E6-1CE756268E4A}" srcOrd="1" destOrd="0" presId="urn:microsoft.com/office/officeart/2005/8/layout/hierarchy3"/>
    <dgm:cxn modelId="{6160FAB5-0CAA-4F1F-8177-8A97DC3CECE6}" type="presOf" srcId="{9B1CEBAE-A5A4-4EDD-BBF3-A37E58707971}" destId="{A8F360B1-744C-46C1-B3E5-36A99DD0F7D3}" srcOrd="0" destOrd="0" presId="urn:microsoft.com/office/officeart/2005/8/layout/hierarchy3"/>
    <dgm:cxn modelId="{BEE5B7B4-245F-42B1-A0F8-7A4F5AB55E65}" type="presOf" srcId="{34C296F8-0436-4880-AD16-E0B61CF4C860}" destId="{CDB4D88A-E0B8-4E10-8E31-943FBBCB4356}" srcOrd="0" destOrd="0" presId="urn:microsoft.com/office/officeart/2005/8/layout/hierarchy3"/>
    <dgm:cxn modelId="{D93E8C4C-AE28-423B-A8B1-9AFC57407A5A}" type="presOf" srcId="{B9F99374-3B2F-43EE-B913-CD37781731F0}" destId="{DF371332-F133-416B-8285-230E0373A673}" srcOrd="0" destOrd="0" presId="urn:microsoft.com/office/officeart/2005/8/layout/hierarchy3"/>
    <dgm:cxn modelId="{824D8984-F11C-4008-A405-1211163B4A5A}" srcId="{9D43D8A7-620A-4330-B672-5E58A7E9BECE}" destId="{5A4D04A1-D005-40C2-9620-FD28259F6B99}" srcOrd="0" destOrd="0" parTransId="{34C296F8-0436-4880-AD16-E0B61CF4C860}" sibTransId="{A769A492-C85B-4B6E-88C9-96419EE70E22}"/>
    <dgm:cxn modelId="{0AE814FE-680F-403C-8B75-02703552E8D8}" type="presOf" srcId="{9D43D8A7-620A-4330-B672-5E58A7E9BECE}" destId="{2BDA31A5-66EC-496F-B242-F200C64E9A73}" srcOrd="1" destOrd="0" presId="urn:microsoft.com/office/officeart/2005/8/layout/hierarchy3"/>
    <dgm:cxn modelId="{3B298AE8-63A9-48D7-8D79-20195D049C2C}" srcId="{B9F99374-3B2F-43EE-B913-CD37781731F0}" destId="{9B1CEBAE-A5A4-4EDD-BBF3-A37E58707971}" srcOrd="0" destOrd="0" parTransId="{06DA3882-D3ED-4CD3-8B3B-F46FFA7EA4D4}" sibTransId="{6187853F-2F64-4C4E-82AF-FBF35C863F50}"/>
    <dgm:cxn modelId="{71FA2F21-EF20-41A4-A3AD-3C361765CFF8}" type="presOf" srcId="{FE42D47A-9FA4-4A0B-9307-11D1A94EDC3E}" destId="{CB68A7B5-6006-42A6-855E-934C9A828410}" srcOrd="0" destOrd="0" presId="urn:microsoft.com/office/officeart/2005/8/layout/hierarchy3"/>
    <dgm:cxn modelId="{D4745D23-FEA5-4301-BE87-F9E707D1F3A0}" srcId="{FE42D47A-9FA4-4A0B-9307-11D1A94EDC3E}" destId="{9D43D8A7-620A-4330-B672-5E58A7E9BECE}" srcOrd="0" destOrd="0" parTransId="{B0EDDBDC-3D75-4EF7-843F-01E1CFF6F85C}" sibTransId="{10639AA2-2F77-46D6-8A83-49C74ABBDA4E}"/>
    <dgm:cxn modelId="{21E26291-EA58-4AE5-A7F3-E27DCAB772BC}" type="presParOf" srcId="{CB68A7B5-6006-42A6-855E-934C9A828410}" destId="{453B26D9-5033-49F5-94CC-CDAD213ACC01}" srcOrd="0" destOrd="0" presId="urn:microsoft.com/office/officeart/2005/8/layout/hierarchy3"/>
    <dgm:cxn modelId="{CB58F048-68BD-407D-A0DF-36ED598F420A}" type="presParOf" srcId="{453B26D9-5033-49F5-94CC-CDAD213ACC01}" destId="{4E6CD0CD-A342-4944-9329-A4AA813C67E5}" srcOrd="0" destOrd="0" presId="urn:microsoft.com/office/officeart/2005/8/layout/hierarchy3"/>
    <dgm:cxn modelId="{7D72E3FC-4FCA-490E-A9F0-2B6345997085}" type="presParOf" srcId="{4E6CD0CD-A342-4944-9329-A4AA813C67E5}" destId="{4AC5D32B-4A53-4B86-BD7E-555A14B6ABA4}" srcOrd="0" destOrd="0" presId="urn:microsoft.com/office/officeart/2005/8/layout/hierarchy3"/>
    <dgm:cxn modelId="{6CCF73CA-D772-43BB-B961-1AC205BA5286}" type="presParOf" srcId="{4E6CD0CD-A342-4944-9329-A4AA813C67E5}" destId="{2BDA31A5-66EC-496F-B242-F200C64E9A73}" srcOrd="1" destOrd="0" presId="urn:microsoft.com/office/officeart/2005/8/layout/hierarchy3"/>
    <dgm:cxn modelId="{87B3FFB5-B43B-47EB-8ABE-6772922E69FF}" type="presParOf" srcId="{453B26D9-5033-49F5-94CC-CDAD213ACC01}" destId="{B5DB5D8B-ECEF-4174-800A-DEF4DC4D7200}" srcOrd="1" destOrd="0" presId="urn:microsoft.com/office/officeart/2005/8/layout/hierarchy3"/>
    <dgm:cxn modelId="{CC1765C6-9323-4C8C-99F9-D9B66C0FEDCA}" type="presParOf" srcId="{B5DB5D8B-ECEF-4174-800A-DEF4DC4D7200}" destId="{CDB4D88A-E0B8-4E10-8E31-943FBBCB4356}" srcOrd="0" destOrd="0" presId="urn:microsoft.com/office/officeart/2005/8/layout/hierarchy3"/>
    <dgm:cxn modelId="{61A3CF1A-5E6A-49C0-9AC6-7D5F7B3065E1}" type="presParOf" srcId="{B5DB5D8B-ECEF-4174-800A-DEF4DC4D7200}" destId="{8CA3F4A5-CE8E-49F3-87A2-2FD7462569EE}" srcOrd="1" destOrd="0" presId="urn:microsoft.com/office/officeart/2005/8/layout/hierarchy3"/>
    <dgm:cxn modelId="{850FB429-0BCD-4D7A-B0A4-D612681E6AF9}" type="presParOf" srcId="{CB68A7B5-6006-42A6-855E-934C9A828410}" destId="{7F07F0BF-0792-44AB-B96A-DEAFA013FA2E}" srcOrd="1" destOrd="0" presId="urn:microsoft.com/office/officeart/2005/8/layout/hierarchy3"/>
    <dgm:cxn modelId="{48AD2237-AE38-4992-973A-CA8693D917E8}" type="presParOf" srcId="{7F07F0BF-0792-44AB-B96A-DEAFA013FA2E}" destId="{358AD8A0-7B07-4166-B507-5DDA11B17FFF}" srcOrd="0" destOrd="0" presId="urn:microsoft.com/office/officeart/2005/8/layout/hierarchy3"/>
    <dgm:cxn modelId="{7C1E8EEB-EA07-40AB-9281-6BED6D8E4CC4}" type="presParOf" srcId="{358AD8A0-7B07-4166-B507-5DDA11B17FFF}" destId="{DF371332-F133-416B-8285-230E0373A673}" srcOrd="0" destOrd="0" presId="urn:microsoft.com/office/officeart/2005/8/layout/hierarchy3"/>
    <dgm:cxn modelId="{586B43AE-A1AE-437E-8EB3-4F4E539C1CC4}" type="presParOf" srcId="{358AD8A0-7B07-4166-B507-5DDA11B17FFF}" destId="{0C294003-DCF3-42F9-B9E6-1CE756268E4A}" srcOrd="1" destOrd="0" presId="urn:microsoft.com/office/officeart/2005/8/layout/hierarchy3"/>
    <dgm:cxn modelId="{912F09DB-E2FE-4B95-98C0-88ABC83A0D16}" type="presParOf" srcId="{7F07F0BF-0792-44AB-B96A-DEAFA013FA2E}" destId="{8FCA3DEA-69D6-437B-8BFB-C59B5E172C2E}" srcOrd="1" destOrd="0" presId="urn:microsoft.com/office/officeart/2005/8/layout/hierarchy3"/>
    <dgm:cxn modelId="{C870E592-C09C-48C6-ABCF-10D4ED157E5B}" type="presParOf" srcId="{8FCA3DEA-69D6-437B-8BFB-C59B5E172C2E}" destId="{FBB94E6F-640E-415C-AF74-B6708524438A}" srcOrd="0" destOrd="0" presId="urn:microsoft.com/office/officeart/2005/8/layout/hierarchy3"/>
    <dgm:cxn modelId="{3E9C3D2A-BF8E-4A65-8E8B-C3C2E60107F3}" type="presParOf" srcId="{8FCA3DEA-69D6-437B-8BFB-C59B5E172C2E}" destId="{A8F360B1-744C-46C1-B3E5-36A99DD0F7D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1A4BD-24D2-4BAD-B3A8-8AEA4ABD6192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C75A59A-3A00-478D-8A93-F5C7E3435775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CBAEF14B-1313-45E1-A0DD-44EBC0782A7A}" type="parTrans" cxnId="{EB6B20D2-3322-48FE-B9BD-9F39A49C84E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92325CA-7EF2-4E77-AC97-283AA28A5F3C}" type="sibTrans" cxnId="{EB6B20D2-3322-48FE-B9BD-9F39A49C84E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E6C68C3-785D-43F7-9BC0-0ACAEDC77198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65DC285-16AA-450D-AB34-0C530316FA58}" type="parTrans" cxnId="{0D76A7BC-20BF-4D93-966D-8AE2AB3DF19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3596335-FD6C-4E7D-9058-9C74820FBC48}" type="sibTrans" cxnId="{0D76A7BC-20BF-4D93-966D-8AE2AB3DF19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8EC4836-58A3-4EBA-8C7C-2581626BF259}" type="pres">
      <dgm:prSet presAssocID="{AD21A4BD-24D2-4BAD-B3A8-8AEA4ABD61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96F9CD-BF62-45CD-AFC0-E004E22B0F6C}" type="pres">
      <dgm:prSet presAssocID="{8C75A59A-3A00-478D-8A93-F5C7E343577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279A4-2FC4-4775-A3DD-03C94E0DF288}" type="pres">
      <dgm:prSet presAssocID="{A92325CA-7EF2-4E77-AC97-283AA28A5F3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BB821D18-0640-4BD1-B850-16B712355902}" type="pres">
      <dgm:prSet presAssocID="{A92325CA-7EF2-4E77-AC97-283AA28A5F3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7B68F2-FD5B-4AE5-B1AF-11DBA00A8BB8}" type="pres">
      <dgm:prSet presAssocID="{8E6C68C3-785D-43F7-9BC0-0ACAEDC7719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573A02-BB13-4135-A0B8-8AF90CB7DB45}" type="presOf" srcId="{8E6C68C3-785D-43F7-9BC0-0ACAEDC77198}" destId="{E27B68F2-FD5B-4AE5-B1AF-11DBA00A8BB8}" srcOrd="0" destOrd="0" presId="urn:microsoft.com/office/officeart/2005/8/layout/process1"/>
    <dgm:cxn modelId="{3EC351E3-AF47-45B9-A34F-0148E4C2EDA3}" type="presOf" srcId="{8C75A59A-3A00-478D-8A93-F5C7E3435775}" destId="{FF96F9CD-BF62-45CD-AFC0-E004E22B0F6C}" srcOrd="0" destOrd="0" presId="urn:microsoft.com/office/officeart/2005/8/layout/process1"/>
    <dgm:cxn modelId="{7D482934-4848-43DB-BEEE-209316CC9375}" type="presOf" srcId="{A92325CA-7EF2-4E77-AC97-283AA28A5F3C}" destId="{39E279A4-2FC4-4775-A3DD-03C94E0DF288}" srcOrd="0" destOrd="0" presId="urn:microsoft.com/office/officeart/2005/8/layout/process1"/>
    <dgm:cxn modelId="{EB6B20D2-3322-48FE-B9BD-9F39A49C84EC}" srcId="{AD21A4BD-24D2-4BAD-B3A8-8AEA4ABD6192}" destId="{8C75A59A-3A00-478D-8A93-F5C7E3435775}" srcOrd="0" destOrd="0" parTransId="{CBAEF14B-1313-45E1-A0DD-44EBC0782A7A}" sibTransId="{A92325CA-7EF2-4E77-AC97-283AA28A5F3C}"/>
    <dgm:cxn modelId="{A32CB9A9-7F54-41CE-9D78-33893D4DB88D}" type="presOf" srcId="{AD21A4BD-24D2-4BAD-B3A8-8AEA4ABD6192}" destId="{28EC4836-58A3-4EBA-8C7C-2581626BF259}" srcOrd="0" destOrd="0" presId="urn:microsoft.com/office/officeart/2005/8/layout/process1"/>
    <dgm:cxn modelId="{2E341DDE-D751-41DA-AD66-CD5E845A4F53}" type="presOf" srcId="{A92325CA-7EF2-4E77-AC97-283AA28A5F3C}" destId="{BB821D18-0640-4BD1-B850-16B712355902}" srcOrd="1" destOrd="0" presId="urn:microsoft.com/office/officeart/2005/8/layout/process1"/>
    <dgm:cxn modelId="{0D76A7BC-20BF-4D93-966D-8AE2AB3DF19E}" srcId="{AD21A4BD-24D2-4BAD-B3A8-8AEA4ABD6192}" destId="{8E6C68C3-785D-43F7-9BC0-0ACAEDC77198}" srcOrd="1" destOrd="0" parTransId="{265DC285-16AA-450D-AB34-0C530316FA58}" sibTransId="{43596335-FD6C-4E7D-9058-9C74820FBC48}"/>
    <dgm:cxn modelId="{6C3DF301-25E3-49BA-B2C4-0D5C501CCDA5}" type="presParOf" srcId="{28EC4836-58A3-4EBA-8C7C-2581626BF259}" destId="{FF96F9CD-BF62-45CD-AFC0-E004E22B0F6C}" srcOrd="0" destOrd="0" presId="urn:microsoft.com/office/officeart/2005/8/layout/process1"/>
    <dgm:cxn modelId="{5D2D6F16-0A87-4F22-B7D4-9A59D8E46513}" type="presParOf" srcId="{28EC4836-58A3-4EBA-8C7C-2581626BF259}" destId="{39E279A4-2FC4-4775-A3DD-03C94E0DF288}" srcOrd="1" destOrd="0" presId="urn:microsoft.com/office/officeart/2005/8/layout/process1"/>
    <dgm:cxn modelId="{4EB6FEF7-9BCD-449A-BE9F-4AE2811E9955}" type="presParOf" srcId="{39E279A4-2FC4-4775-A3DD-03C94E0DF288}" destId="{BB821D18-0640-4BD1-B850-16B712355902}" srcOrd="0" destOrd="0" presId="urn:microsoft.com/office/officeart/2005/8/layout/process1"/>
    <dgm:cxn modelId="{E80F9BDA-E5C8-49ED-9890-4FD4E451BAB5}" type="presParOf" srcId="{28EC4836-58A3-4EBA-8C7C-2581626BF259}" destId="{E27B68F2-FD5B-4AE5-B1AF-11DBA00A8BB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9AF4017-1FB4-4AB9-9D04-82B3626A66E2}" type="doc">
      <dgm:prSet loTypeId="urn:microsoft.com/office/officeart/2005/8/layout/h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4F49AA9-0A11-4AAC-BA35-86F23B1E0199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97F67DB3-F27F-453F-99A1-70A5FE066C9D}" type="parTrans" cxnId="{01BB2285-6A1C-4465-BB41-F878B88A800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4D8A5B1-554C-4FEF-832A-6799841FD642}" type="sibTrans" cxnId="{01BB2285-6A1C-4465-BB41-F878B88A800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A45733E-12AC-4694-9E8E-23A382741F3D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E10ACC8-0626-4494-BDE0-23C7ADA6F7F2}" type="parTrans" cxnId="{BCB7082E-56AF-4948-9F7B-5924612FF06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35CB363-CD61-4BE8-8C24-F4FD7994B472}" type="sibTrans" cxnId="{BCB7082E-56AF-4948-9F7B-5924612FF06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D1F88C7-CC63-40A5-82DF-6170E0B863BD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DF9D963-8CF4-44BC-A021-4C1A0A70C8C3}" type="parTrans" cxnId="{DC44E009-9BDE-4558-B3B8-B97BFAD732B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E7BAA14-E07A-454C-9AE0-D2FFFF8C30AD}" type="sibTrans" cxnId="{DC44E009-9BDE-4558-B3B8-B97BFAD732B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9CCA641-135B-4D33-BA04-C1A3B8F10765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1F5AC9E-CBEC-4494-B6C3-75DC89965BFF}" type="parTrans" cxnId="{D53E70A4-FCA7-4C96-A1A6-108A032369C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BB29554-DB9B-44C9-B391-9DE70AE39297}" type="sibTrans" cxnId="{D53E70A4-FCA7-4C96-A1A6-108A032369C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CC27361-ECAF-4E31-B93F-6FC83F41A8EA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8CFD0EE-2270-4CA1-B919-A6F16080B4C5}" type="parTrans" cxnId="{C4182FAB-B1BA-45E3-93F8-20AED0BF3B7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4ECAB0B-D755-4B8C-9DF7-2A08597D4298}" type="sibTrans" cxnId="{C4182FAB-B1BA-45E3-93F8-20AED0BF3B7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BC66F06-89C0-480D-ADF1-A1E880C0F52F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Other Information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377F0DE3-F08A-4639-B522-3BC3F8B4A92B}" type="parTrans" cxnId="{A9B93461-8BCB-437E-9777-CAF066F44ED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05F01EF-38FA-4AEF-83BF-8759D61C5ABC}" type="sibTrans" cxnId="{A9B93461-8BCB-437E-9777-CAF066F44ED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C6910D9-81A6-4076-B8D8-89D6F152DA28}">
      <dgm:prSet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CBF99FD-7873-477F-A2DD-EFFD23B449D2}" type="parTrans" cxnId="{C7A7EE17-15C2-459A-A591-66AFA3BC777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1642950-4C88-4801-B0B4-613D89C5117C}" type="sibTrans" cxnId="{C7A7EE17-15C2-459A-A591-66AFA3BC777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26796DD-661A-455F-AA7A-8A7BC0110528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DF08DE04-C3A5-46FF-9057-711A646A7B30}" type="parTrans" cxnId="{0EDD86A0-A681-4630-B8F5-6451E7E818C9}">
      <dgm:prSet/>
      <dgm:spPr/>
      <dgm:t>
        <a:bodyPr/>
        <a:lstStyle/>
        <a:p>
          <a:endParaRPr lang="en-US"/>
        </a:p>
      </dgm:t>
    </dgm:pt>
    <dgm:pt modelId="{7F953D52-406E-4978-916F-06DC3FC5ACE8}" type="sibTrans" cxnId="{0EDD86A0-A681-4630-B8F5-6451E7E818C9}">
      <dgm:prSet/>
      <dgm:spPr/>
      <dgm:t>
        <a:bodyPr/>
        <a:lstStyle/>
        <a:p>
          <a:endParaRPr lang="en-US"/>
        </a:p>
      </dgm:t>
    </dgm:pt>
    <dgm:pt modelId="{3C45E45C-2777-48DB-A095-124690BBC68C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496854A-68C1-47DF-BCE1-5DBC338BCBF8}" type="parTrans" cxnId="{DC9BD356-2106-4322-9479-5E0C446FBB97}">
      <dgm:prSet/>
      <dgm:spPr/>
      <dgm:t>
        <a:bodyPr/>
        <a:lstStyle/>
        <a:p>
          <a:endParaRPr lang="en-US"/>
        </a:p>
      </dgm:t>
    </dgm:pt>
    <dgm:pt modelId="{5B09970A-79C1-43B9-9726-2DD8D54D2064}" type="sibTrans" cxnId="{DC9BD356-2106-4322-9479-5E0C446FBB97}">
      <dgm:prSet/>
      <dgm:spPr/>
      <dgm:t>
        <a:bodyPr/>
        <a:lstStyle/>
        <a:p>
          <a:endParaRPr lang="en-US"/>
        </a:p>
      </dgm:t>
    </dgm:pt>
    <dgm:pt modelId="{60EEE5BA-47A2-423C-9597-0235DCF57631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327FF84-659B-47A5-8133-80CD2733D35E}" type="parTrans" cxnId="{387B03CE-E9FA-4A77-BABA-87C1D16691D8}">
      <dgm:prSet/>
      <dgm:spPr/>
      <dgm:t>
        <a:bodyPr/>
        <a:lstStyle/>
        <a:p>
          <a:endParaRPr lang="en-US"/>
        </a:p>
      </dgm:t>
    </dgm:pt>
    <dgm:pt modelId="{0598EB69-4BF5-48AE-B2B7-FE77A8785F19}" type="sibTrans" cxnId="{387B03CE-E9FA-4A77-BABA-87C1D16691D8}">
      <dgm:prSet/>
      <dgm:spPr/>
      <dgm:t>
        <a:bodyPr/>
        <a:lstStyle/>
        <a:p>
          <a:endParaRPr lang="en-US"/>
        </a:p>
      </dgm:t>
    </dgm:pt>
    <dgm:pt modelId="{EE694595-814D-444F-809D-AA7DF1063B10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7BA62DE8-6D78-4501-8FAF-0A30BA38DDFB}" type="parTrans" cxnId="{453897CB-BDDB-4623-8DEB-22244118AFC8}">
      <dgm:prSet/>
      <dgm:spPr/>
      <dgm:t>
        <a:bodyPr/>
        <a:lstStyle/>
        <a:p>
          <a:endParaRPr lang="en-US"/>
        </a:p>
      </dgm:t>
    </dgm:pt>
    <dgm:pt modelId="{D38AB675-1A42-4C80-B9B6-3C65F0386F69}" type="sibTrans" cxnId="{453897CB-BDDB-4623-8DEB-22244118AFC8}">
      <dgm:prSet/>
      <dgm:spPr/>
      <dgm:t>
        <a:bodyPr/>
        <a:lstStyle/>
        <a:p>
          <a:endParaRPr lang="en-US"/>
        </a:p>
      </dgm:t>
    </dgm:pt>
    <dgm:pt modelId="{F8A88F07-7501-4641-AFEC-5C45D4CE76E5}" type="pres">
      <dgm:prSet presAssocID="{D9AF4017-1FB4-4AB9-9D04-82B3626A6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664A5-862E-42FF-9F59-DC48F95604C0}" type="pres">
      <dgm:prSet presAssocID="{24F49AA9-0A11-4AAC-BA35-86F23B1E0199}" presName="composite" presStyleCnt="0"/>
      <dgm:spPr/>
    </dgm:pt>
    <dgm:pt modelId="{F5A22EA4-A803-44D5-B517-E24E0C2A5A63}" type="pres">
      <dgm:prSet presAssocID="{24F49AA9-0A11-4AAC-BA35-86F23B1E01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3FF05-15BD-48ED-93B2-F4522B9890A1}" type="pres">
      <dgm:prSet presAssocID="{24F49AA9-0A11-4AAC-BA35-86F23B1E019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57846-632F-43BC-9D4F-186EAC037667}" type="pres">
      <dgm:prSet presAssocID="{A4D8A5B1-554C-4FEF-832A-6799841FD642}" presName="space" presStyleCnt="0"/>
      <dgm:spPr/>
    </dgm:pt>
    <dgm:pt modelId="{1393026D-CB05-4F7C-85E0-BECA324009A4}" type="pres">
      <dgm:prSet presAssocID="{AA45733E-12AC-4694-9E8E-23A382741F3D}" presName="composite" presStyleCnt="0"/>
      <dgm:spPr/>
    </dgm:pt>
    <dgm:pt modelId="{121684A2-9EA2-4683-BAF2-F2FA4E117207}" type="pres">
      <dgm:prSet presAssocID="{AA45733E-12AC-4694-9E8E-23A382741F3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20B06-3EF5-4737-81C6-0F1D68ADB03F}" type="pres">
      <dgm:prSet presAssocID="{AA45733E-12AC-4694-9E8E-23A382741F3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FFAD4-4950-4433-82B1-67084585F3C3}" type="pres">
      <dgm:prSet presAssocID="{135CB363-CD61-4BE8-8C24-F4FD7994B472}" presName="space" presStyleCnt="0"/>
      <dgm:spPr/>
    </dgm:pt>
    <dgm:pt modelId="{775F93E6-FD92-4B8C-AE0E-363102EA3A61}" type="pres">
      <dgm:prSet presAssocID="{3BC66F06-89C0-480D-ADF1-A1E880C0F52F}" presName="composite" presStyleCnt="0"/>
      <dgm:spPr/>
    </dgm:pt>
    <dgm:pt modelId="{87120C56-6D96-4A91-B2CC-AA0A553C73A8}" type="pres">
      <dgm:prSet presAssocID="{3BC66F06-89C0-480D-ADF1-A1E880C0F52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99EAB-EFB3-4741-AA77-04818B75059C}" type="pres">
      <dgm:prSet presAssocID="{3BC66F06-89C0-480D-ADF1-A1E880C0F52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897CB-BDDB-4623-8DEB-22244118AFC8}" srcId="{AA45733E-12AC-4694-9E8E-23A382741F3D}" destId="{EE694595-814D-444F-809D-AA7DF1063B10}" srcOrd="4" destOrd="0" parTransId="{7BA62DE8-6D78-4501-8FAF-0A30BA38DDFB}" sibTransId="{D38AB675-1A42-4C80-B9B6-3C65F0386F69}"/>
    <dgm:cxn modelId="{DC44E009-9BDE-4558-B3B8-B97BFAD732B0}" srcId="{24F49AA9-0A11-4AAC-BA35-86F23B1E0199}" destId="{DD1F88C7-CC63-40A5-82DF-6170E0B863BD}" srcOrd="0" destOrd="0" parTransId="{2DF9D963-8CF4-44BC-A021-4C1A0A70C8C3}" sibTransId="{DE7BAA14-E07A-454C-9AE0-D2FFFF8C30AD}"/>
    <dgm:cxn modelId="{6A11E0D5-4C20-4B2B-9612-47F9D299787D}" type="presOf" srcId="{DD1F88C7-CC63-40A5-82DF-6170E0B863BD}" destId="{1233FF05-15BD-48ED-93B2-F4522B9890A1}" srcOrd="0" destOrd="0" presId="urn:microsoft.com/office/officeart/2005/8/layout/hList1"/>
    <dgm:cxn modelId="{A1E3BCD6-A68C-4BA5-868E-0B8F5FCBB317}" type="presOf" srcId="{FCC27361-ECAF-4E31-B93F-6FC83F41A8EA}" destId="{9D720B06-3EF5-4737-81C6-0F1D68ADB03F}" srcOrd="0" destOrd="5" presId="urn:microsoft.com/office/officeart/2005/8/layout/hList1"/>
    <dgm:cxn modelId="{97E3E65A-0230-4AEF-BAFC-F04DFDA85105}" type="presOf" srcId="{D9AF4017-1FB4-4AB9-9D04-82B3626A66E2}" destId="{F8A88F07-7501-4641-AFEC-5C45D4CE76E5}" srcOrd="0" destOrd="0" presId="urn:microsoft.com/office/officeart/2005/8/layout/hList1"/>
    <dgm:cxn modelId="{0EDD86A0-A681-4630-B8F5-6451E7E818C9}" srcId="{AA45733E-12AC-4694-9E8E-23A382741F3D}" destId="{126796DD-661A-455F-AA7A-8A7BC0110528}" srcOrd="1" destOrd="0" parTransId="{DF08DE04-C3A5-46FF-9057-711A646A7B30}" sibTransId="{7F953D52-406E-4978-916F-06DC3FC5ACE8}"/>
    <dgm:cxn modelId="{33D31539-CCAC-4C4C-8F4B-C59820F2D311}" type="presOf" srcId="{3C45E45C-2777-48DB-A095-124690BBC68C}" destId="{9D720B06-3EF5-4737-81C6-0F1D68ADB03F}" srcOrd="0" destOrd="2" presId="urn:microsoft.com/office/officeart/2005/8/layout/hList1"/>
    <dgm:cxn modelId="{8C1C4D99-F860-4C07-9AFF-88DFA68608C2}" type="presOf" srcId="{3BC66F06-89C0-480D-ADF1-A1E880C0F52F}" destId="{87120C56-6D96-4A91-B2CC-AA0A553C73A8}" srcOrd="0" destOrd="0" presId="urn:microsoft.com/office/officeart/2005/8/layout/hList1"/>
    <dgm:cxn modelId="{C4182FAB-B1BA-45E3-93F8-20AED0BF3B76}" srcId="{AA45733E-12AC-4694-9E8E-23A382741F3D}" destId="{FCC27361-ECAF-4E31-B93F-6FC83F41A8EA}" srcOrd="5" destOrd="0" parTransId="{A8CFD0EE-2270-4CA1-B919-A6F16080B4C5}" sibTransId="{94ECAB0B-D755-4B8C-9DF7-2A08597D4298}"/>
    <dgm:cxn modelId="{A9B93461-8BCB-437E-9777-CAF066F44ED7}" srcId="{D9AF4017-1FB4-4AB9-9D04-82B3626A66E2}" destId="{3BC66F06-89C0-480D-ADF1-A1E880C0F52F}" srcOrd="2" destOrd="0" parTransId="{377F0DE3-F08A-4639-B522-3BC3F8B4A92B}" sibTransId="{905F01EF-38FA-4AEF-83BF-8759D61C5ABC}"/>
    <dgm:cxn modelId="{EE56C2A9-6809-446D-B01D-637612E7AD37}" type="presOf" srcId="{126796DD-661A-455F-AA7A-8A7BC0110528}" destId="{9D720B06-3EF5-4737-81C6-0F1D68ADB03F}" srcOrd="0" destOrd="1" presId="urn:microsoft.com/office/officeart/2005/8/layout/hList1"/>
    <dgm:cxn modelId="{0D9E9AEE-64F4-4E32-A857-E60047E89970}" type="presOf" srcId="{EE694595-814D-444F-809D-AA7DF1063B10}" destId="{9D720B06-3EF5-4737-81C6-0F1D68ADB03F}" srcOrd="0" destOrd="4" presId="urn:microsoft.com/office/officeart/2005/8/layout/hList1"/>
    <dgm:cxn modelId="{387B03CE-E9FA-4A77-BABA-87C1D16691D8}" srcId="{AA45733E-12AC-4694-9E8E-23A382741F3D}" destId="{60EEE5BA-47A2-423C-9597-0235DCF57631}" srcOrd="3" destOrd="0" parTransId="{E327FF84-659B-47A5-8133-80CD2733D35E}" sibTransId="{0598EB69-4BF5-48AE-B2B7-FE77A8785F19}"/>
    <dgm:cxn modelId="{DC9BD356-2106-4322-9479-5E0C446FBB97}" srcId="{AA45733E-12AC-4694-9E8E-23A382741F3D}" destId="{3C45E45C-2777-48DB-A095-124690BBC68C}" srcOrd="2" destOrd="0" parTransId="{4496854A-68C1-47DF-BCE1-5DBC338BCBF8}" sibTransId="{5B09970A-79C1-43B9-9726-2DD8D54D2064}"/>
    <dgm:cxn modelId="{97827CC0-D82F-494A-8BCE-1890198F26F6}" type="presOf" srcId="{60EEE5BA-47A2-423C-9597-0235DCF57631}" destId="{9D720B06-3EF5-4737-81C6-0F1D68ADB03F}" srcOrd="0" destOrd="3" presId="urn:microsoft.com/office/officeart/2005/8/layout/hList1"/>
    <dgm:cxn modelId="{C33FB1E6-66DC-4B1E-9568-C48F484B6686}" type="presOf" srcId="{CC6910D9-81A6-4076-B8D8-89D6F152DA28}" destId="{B5299EAB-EFB3-4741-AA77-04818B75059C}" srcOrd="0" destOrd="0" presId="urn:microsoft.com/office/officeart/2005/8/layout/hList1"/>
    <dgm:cxn modelId="{01BB2285-6A1C-4465-BB41-F878B88A8000}" srcId="{D9AF4017-1FB4-4AB9-9D04-82B3626A66E2}" destId="{24F49AA9-0A11-4AAC-BA35-86F23B1E0199}" srcOrd="0" destOrd="0" parTransId="{97F67DB3-F27F-453F-99A1-70A5FE066C9D}" sibTransId="{A4D8A5B1-554C-4FEF-832A-6799841FD642}"/>
    <dgm:cxn modelId="{76F5A5F0-7ECD-435D-A717-E72D72AAB80C}" type="presOf" srcId="{24F49AA9-0A11-4AAC-BA35-86F23B1E0199}" destId="{F5A22EA4-A803-44D5-B517-E24E0C2A5A63}" srcOrd="0" destOrd="0" presId="urn:microsoft.com/office/officeart/2005/8/layout/hList1"/>
    <dgm:cxn modelId="{BCB7082E-56AF-4948-9F7B-5924612FF06E}" srcId="{D9AF4017-1FB4-4AB9-9D04-82B3626A66E2}" destId="{AA45733E-12AC-4694-9E8E-23A382741F3D}" srcOrd="1" destOrd="0" parTransId="{4E10ACC8-0626-4494-BDE0-23C7ADA6F7F2}" sibTransId="{135CB363-CD61-4BE8-8C24-F4FD7994B472}"/>
    <dgm:cxn modelId="{D53E70A4-FCA7-4C96-A1A6-108A032369CA}" srcId="{AA45733E-12AC-4694-9E8E-23A382741F3D}" destId="{29CCA641-135B-4D33-BA04-C1A3B8F10765}" srcOrd="0" destOrd="0" parTransId="{E1F5AC9E-CBEC-4494-B6C3-75DC89965BFF}" sibTransId="{7BB29554-DB9B-44C9-B391-9DE70AE39297}"/>
    <dgm:cxn modelId="{75941F8F-369B-40EE-97F5-EF396BE25B4E}" type="presOf" srcId="{29CCA641-135B-4D33-BA04-C1A3B8F10765}" destId="{9D720B06-3EF5-4737-81C6-0F1D68ADB03F}" srcOrd="0" destOrd="0" presId="urn:microsoft.com/office/officeart/2005/8/layout/hList1"/>
    <dgm:cxn modelId="{C7A7EE17-15C2-459A-A591-66AFA3BC777C}" srcId="{3BC66F06-89C0-480D-ADF1-A1E880C0F52F}" destId="{CC6910D9-81A6-4076-B8D8-89D6F152DA28}" srcOrd="0" destOrd="0" parTransId="{0CBF99FD-7873-477F-A2DD-EFFD23B449D2}" sibTransId="{51642950-4C88-4801-B0B4-613D89C5117C}"/>
    <dgm:cxn modelId="{93A21764-C35E-4883-89FE-DAADA8A0226B}" type="presOf" srcId="{AA45733E-12AC-4694-9E8E-23A382741F3D}" destId="{121684A2-9EA2-4683-BAF2-F2FA4E117207}" srcOrd="0" destOrd="0" presId="urn:microsoft.com/office/officeart/2005/8/layout/hList1"/>
    <dgm:cxn modelId="{7337A65A-E79E-4180-B90B-513354182232}" type="presParOf" srcId="{F8A88F07-7501-4641-AFEC-5C45D4CE76E5}" destId="{255664A5-862E-42FF-9F59-DC48F95604C0}" srcOrd="0" destOrd="0" presId="urn:microsoft.com/office/officeart/2005/8/layout/hList1"/>
    <dgm:cxn modelId="{7DFD083B-B38E-4846-A1B5-4A3667E3F5FA}" type="presParOf" srcId="{255664A5-862E-42FF-9F59-DC48F95604C0}" destId="{F5A22EA4-A803-44D5-B517-E24E0C2A5A63}" srcOrd="0" destOrd="0" presId="urn:microsoft.com/office/officeart/2005/8/layout/hList1"/>
    <dgm:cxn modelId="{6B7ABA45-BA96-4FFC-B9E6-934FB0B16A04}" type="presParOf" srcId="{255664A5-862E-42FF-9F59-DC48F95604C0}" destId="{1233FF05-15BD-48ED-93B2-F4522B9890A1}" srcOrd="1" destOrd="0" presId="urn:microsoft.com/office/officeart/2005/8/layout/hList1"/>
    <dgm:cxn modelId="{A8FFBCD7-EB82-4AD9-AAA3-8672C8CAAF5E}" type="presParOf" srcId="{F8A88F07-7501-4641-AFEC-5C45D4CE76E5}" destId="{9C957846-632F-43BC-9D4F-186EAC037667}" srcOrd="1" destOrd="0" presId="urn:microsoft.com/office/officeart/2005/8/layout/hList1"/>
    <dgm:cxn modelId="{0C45F4F5-D3A8-46B8-BDEA-28A1D8B13A13}" type="presParOf" srcId="{F8A88F07-7501-4641-AFEC-5C45D4CE76E5}" destId="{1393026D-CB05-4F7C-85E0-BECA324009A4}" srcOrd="2" destOrd="0" presId="urn:microsoft.com/office/officeart/2005/8/layout/hList1"/>
    <dgm:cxn modelId="{E3536983-F11D-4901-82A3-254FD01B3026}" type="presParOf" srcId="{1393026D-CB05-4F7C-85E0-BECA324009A4}" destId="{121684A2-9EA2-4683-BAF2-F2FA4E117207}" srcOrd="0" destOrd="0" presId="urn:microsoft.com/office/officeart/2005/8/layout/hList1"/>
    <dgm:cxn modelId="{752958EC-0DC0-4E08-8881-914A4CF9E4BC}" type="presParOf" srcId="{1393026D-CB05-4F7C-85E0-BECA324009A4}" destId="{9D720B06-3EF5-4737-81C6-0F1D68ADB03F}" srcOrd="1" destOrd="0" presId="urn:microsoft.com/office/officeart/2005/8/layout/hList1"/>
    <dgm:cxn modelId="{7EC2E9DF-5206-4673-A0E2-FFD15D936183}" type="presParOf" srcId="{F8A88F07-7501-4641-AFEC-5C45D4CE76E5}" destId="{7C7FFAD4-4950-4433-82B1-67084585F3C3}" srcOrd="3" destOrd="0" presId="urn:microsoft.com/office/officeart/2005/8/layout/hList1"/>
    <dgm:cxn modelId="{253F2F27-48F6-4787-BEC7-206542939CB3}" type="presParOf" srcId="{F8A88F07-7501-4641-AFEC-5C45D4CE76E5}" destId="{775F93E6-FD92-4B8C-AE0E-363102EA3A61}" srcOrd="4" destOrd="0" presId="urn:microsoft.com/office/officeart/2005/8/layout/hList1"/>
    <dgm:cxn modelId="{1B1D9CBF-DFDD-4B65-AA19-09D38EF8970A}" type="presParOf" srcId="{775F93E6-FD92-4B8C-AE0E-363102EA3A61}" destId="{87120C56-6D96-4A91-B2CC-AA0A553C73A8}" srcOrd="0" destOrd="0" presId="urn:microsoft.com/office/officeart/2005/8/layout/hList1"/>
    <dgm:cxn modelId="{B6A61512-8FCD-4F8F-AD66-B48E3916C6F1}" type="presParOf" srcId="{775F93E6-FD92-4B8C-AE0E-363102EA3A61}" destId="{B5299EAB-EFB3-4741-AA77-04818B7505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5DCBB9-152E-4C53-B37D-EEE20097017D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42C48B0-3915-4FAA-A615-381612CC5D90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56FD7A99-B51F-4DF8-A9E6-B257CC02499F}" type="parTrans" cxnId="{25C11790-71FF-44B0-84D6-1D1C0C5ED2E3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2675464-4488-45DE-825F-01DF1A5C6844}" type="sibTrans" cxnId="{25C11790-71FF-44B0-84D6-1D1C0C5ED2E3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1E9184B-FAA1-4725-BF7C-CC9D5D81A89B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DCE86A6F-093E-4B68-AE9F-D3246A2E7258}" type="parTrans" cxnId="{8E6FF048-7FFE-4CC8-8530-A260624251A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53D9325-EDF6-4724-8A89-09C2EB5B8C07}" type="sibTrans" cxnId="{8E6FF048-7FFE-4CC8-8530-A260624251A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74DC10E-724A-4C64-BF24-E23F52A2101C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6F4C751-8F73-476C-B22C-B29F0C25E9B9}" type="parTrans" cxnId="{C47E6F24-0EDA-46A9-8157-1C1ADC8DA7C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C2DBD26-B245-4717-8CD6-502DE7DDFE61}" type="sibTrans" cxnId="{C47E6F24-0EDA-46A9-8157-1C1ADC8DA7C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31F2CA9-097B-45CF-B0D0-8B581B0005C0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87F18867-59C1-4E8A-A55F-E4D30640D405}" type="parTrans" cxnId="{83F42B71-7F87-45E4-8E04-EFD89BE13FF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EE3242C-5359-4039-AF30-9BDC70262CFB}" type="sibTrans" cxnId="{83F42B71-7F87-45E4-8E04-EFD89BE13FF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20DD170-3554-46CD-9E8A-D0AD025B3173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F5CFB24-C5D2-4372-91D7-151C322DCC6B}" type="parTrans" cxnId="{58707AE4-E973-4D44-90E3-34BC271066B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5A3D76D-AB6C-4C65-8BB0-3B62D2166D82}" type="sibTrans" cxnId="{58707AE4-E973-4D44-90E3-34BC271066B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9840A9F-2A58-4E28-AD5C-393C7D11ECEA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941ABA79-DF78-4F4A-B3CE-9BC156333C55}" type="parTrans" cxnId="{EA94EE14-7822-4AC6-9C83-47B80AB478E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82256A0-BFAB-4C32-9916-B1F0BAB7FAAA}" type="sibTrans" cxnId="{EA94EE14-7822-4AC6-9C83-47B80AB478E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3F2EB43-F664-491F-9B31-68BE35F5F8E4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Other information</a:t>
          </a:r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0A9C6A0-3288-4EDA-9E54-76CD5A8AA05C}" type="parTrans" cxnId="{80C1ACAE-8DA4-4D59-AE3E-7584F5F3E34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5542BC3-19CA-4D25-9AFA-B6CCC09DBDE3}" type="sibTrans" cxnId="{80C1ACAE-8DA4-4D59-AE3E-7584F5F3E34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CD4B451-4EE3-4FB0-8564-7BE4B0D9AA19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CCB8E88-34C3-4CB2-8356-D4C8A9343ED3}" type="parTrans" cxnId="{6E73CF90-EDB3-478F-85A8-BD71AEE4E82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01CDE8E-71DD-4BDB-8C42-245B0DE20D2F}" type="sibTrans" cxnId="{6E73CF90-EDB3-478F-85A8-BD71AEE4E82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553D768-2D7F-465A-9EF2-201B1BA2B5D8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612D47CE-86A1-482C-8291-DE3FF8045574}" type="parTrans" cxnId="{6E8157DA-EC80-4ED2-9BEE-F2D0C87452CF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26E157E-2156-40B8-B128-DEB5965E561F}" type="sibTrans" cxnId="{6E8157DA-EC80-4ED2-9BEE-F2D0C87452CF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5D4ADBB-9D03-4FCF-BE6A-C8E19BFC358B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50182F25-9793-4FED-9C80-A908387FE4FB}" type="parTrans" cxnId="{3833E39E-3E34-4207-987E-8CBD5F6A115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391E3D7-E105-4DED-A2C2-2F815901DB1B}" type="sibTrans" cxnId="{3833E39E-3E34-4207-987E-8CBD5F6A115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524B5BC-8FB3-48BD-8DBD-B86EAC88242A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B2F3896-E8F2-450A-B051-EE5A3104A35D}" type="parTrans" cxnId="{5C9B364E-CBE3-432F-87E8-692CBA09644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B04B537-44D3-479F-ADC6-CE02FC8F6D9B}" type="sibTrans" cxnId="{5C9B364E-CBE3-432F-87E8-692CBA09644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935D759-E271-4B8D-B773-F5F65235EA3B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F10F799-0DD5-440B-B4FA-C084CC935914}" type="parTrans" cxnId="{0B6E2791-DBD3-4668-A2FA-54AC49E54C3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6C5A655-9B88-4424-9536-A60AFCAAF3AD}" type="sibTrans" cxnId="{0B6E2791-DBD3-4668-A2FA-54AC49E54C3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0C60B4A-0561-4C67-BA09-B7F14FFDC335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BC05E58-D672-44BA-9E8F-A4A08C5FC566}" type="parTrans" cxnId="{36E1A435-6FD0-4BBF-9CCE-52C1EF747B8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E46EA38-BD69-4FAF-8699-54804A295B9B}" type="sibTrans" cxnId="{36E1A435-6FD0-4BBF-9CCE-52C1EF747B8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FC774A9-1BBA-44AE-AEE0-24C287845C64}" type="pres">
      <dgm:prSet presAssocID="{5E5DCBB9-152E-4C53-B37D-EEE2009701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68A72-61FD-43A6-ACCB-46E5097E92CF}" type="pres">
      <dgm:prSet presAssocID="{E42C48B0-3915-4FAA-A615-381612CC5D90}" presName="composite" presStyleCnt="0"/>
      <dgm:spPr/>
      <dgm:t>
        <a:bodyPr/>
        <a:lstStyle/>
        <a:p>
          <a:endParaRPr lang="en-US"/>
        </a:p>
      </dgm:t>
    </dgm:pt>
    <dgm:pt modelId="{6F3FCE5D-5400-4144-8320-2AEA7AFCCC20}" type="pres">
      <dgm:prSet presAssocID="{E42C48B0-3915-4FAA-A615-381612CC5D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8B44E-FB00-4070-92D1-FB0788B9C21C}" type="pres">
      <dgm:prSet presAssocID="{E42C48B0-3915-4FAA-A615-381612CC5D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2FFDA-203A-4BB9-A062-EF7941F2D242}" type="pres">
      <dgm:prSet presAssocID="{E2675464-4488-45DE-825F-01DF1A5C6844}" presName="space" presStyleCnt="0"/>
      <dgm:spPr/>
      <dgm:t>
        <a:bodyPr/>
        <a:lstStyle/>
        <a:p>
          <a:endParaRPr lang="en-US"/>
        </a:p>
      </dgm:t>
    </dgm:pt>
    <dgm:pt modelId="{B9B114D6-7DE3-4BD3-AF34-E3E8986D0333}" type="pres">
      <dgm:prSet presAssocID="{174DC10E-724A-4C64-BF24-E23F52A2101C}" presName="composite" presStyleCnt="0"/>
      <dgm:spPr/>
      <dgm:t>
        <a:bodyPr/>
        <a:lstStyle/>
        <a:p>
          <a:endParaRPr lang="en-US"/>
        </a:p>
      </dgm:t>
    </dgm:pt>
    <dgm:pt modelId="{8533BAE4-06C4-4690-A51E-B3FBC2C87BD7}" type="pres">
      <dgm:prSet presAssocID="{174DC10E-724A-4C64-BF24-E23F52A2101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12329-29A0-43D2-9300-CA97BD8B449B}" type="pres">
      <dgm:prSet presAssocID="{174DC10E-724A-4C64-BF24-E23F52A2101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6C877-DF8C-4B3F-A270-EF7B9DACACE2}" type="pres">
      <dgm:prSet presAssocID="{8C2DBD26-B245-4717-8CD6-502DE7DDFE61}" presName="space" presStyleCnt="0"/>
      <dgm:spPr/>
      <dgm:t>
        <a:bodyPr/>
        <a:lstStyle/>
        <a:p>
          <a:endParaRPr lang="en-US"/>
        </a:p>
      </dgm:t>
    </dgm:pt>
    <dgm:pt modelId="{6E6FAA5B-64B0-445F-B524-1409D3451B31}" type="pres">
      <dgm:prSet presAssocID="{C3F2EB43-F664-491F-9B31-68BE35F5F8E4}" presName="composite" presStyleCnt="0"/>
      <dgm:spPr/>
      <dgm:t>
        <a:bodyPr/>
        <a:lstStyle/>
        <a:p>
          <a:endParaRPr lang="en-US"/>
        </a:p>
      </dgm:t>
    </dgm:pt>
    <dgm:pt modelId="{B7DFA401-1F11-4626-8D68-DD7CABE07AF3}" type="pres">
      <dgm:prSet presAssocID="{C3F2EB43-F664-491F-9B31-68BE35F5F8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8F7D6-6A7D-4D84-9A5F-BA7C63703A7E}" type="pres">
      <dgm:prSet presAssocID="{C3F2EB43-F664-491F-9B31-68BE35F5F8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F7E82A-1D4F-48D0-8538-AF2D415B8517}" type="presOf" srcId="{10C60B4A-0561-4C67-BA09-B7F14FFDC335}" destId="{02A8B44E-FB00-4070-92D1-FB0788B9C21C}" srcOrd="0" destOrd="4" presId="urn:microsoft.com/office/officeart/2005/8/layout/hList1"/>
    <dgm:cxn modelId="{6AF2F371-F318-4BF3-BCFF-244C9DB9DEA9}" type="presOf" srcId="{831F2CA9-097B-45CF-B0D0-8B581B0005C0}" destId="{EF712329-29A0-43D2-9300-CA97BD8B449B}" srcOrd="0" destOrd="0" presId="urn:microsoft.com/office/officeart/2005/8/layout/hList1"/>
    <dgm:cxn modelId="{80C1ACAE-8DA4-4D59-AE3E-7584F5F3E348}" srcId="{5E5DCBB9-152E-4C53-B37D-EEE20097017D}" destId="{C3F2EB43-F664-491F-9B31-68BE35F5F8E4}" srcOrd="2" destOrd="0" parTransId="{10A9C6A0-3288-4EDA-9E54-76CD5A8AA05C}" sibTransId="{B5542BC3-19CA-4D25-9AFA-B6CCC09DBDE3}"/>
    <dgm:cxn modelId="{09B6E544-083C-4727-B7C1-6D2AF3E5DED8}" type="presOf" srcId="{720DD170-3554-46CD-9E8A-D0AD025B3173}" destId="{EF712329-29A0-43D2-9300-CA97BD8B449B}" srcOrd="0" destOrd="1" presId="urn:microsoft.com/office/officeart/2005/8/layout/hList1"/>
    <dgm:cxn modelId="{19779EE3-33CF-4BC6-8A51-A68352762E78}" type="presOf" srcId="{E524B5BC-8FB3-48BD-8DBD-B86EAC88242A}" destId="{02A8B44E-FB00-4070-92D1-FB0788B9C21C}" srcOrd="0" destOrd="2" presId="urn:microsoft.com/office/officeart/2005/8/layout/hList1"/>
    <dgm:cxn modelId="{25C11790-71FF-44B0-84D6-1D1C0C5ED2E3}" srcId="{5E5DCBB9-152E-4C53-B37D-EEE20097017D}" destId="{E42C48B0-3915-4FAA-A615-381612CC5D90}" srcOrd="0" destOrd="0" parTransId="{56FD7A99-B51F-4DF8-A9E6-B257CC02499F}" sibTransId="{E2675464-4488-45DE-825F-01DF1A5C6844}"/>
    <dgm:cxn modelId="{8E6FF048-7FFE-4CC8-8530-A260624251A4}" srcId="{E42C48B0-3915-4FAA-A615-381612CC5D90}" destId="{81E9184B-FAA1-4725-BF7C-CC9D5D81A89B}" srcOrd="5" destOrd="0" parTransId="{DCE86A6F-093E-4B68-AE9F-D3246A2E7258}" sibTransId="{153D9325-EDF6-4724-8A89-09C2EB5B8C07}"/>
    <dgm:cxn modelId="{3833E39E-3E34-4207-987E-8CBD5F6A115E}" srcId="{E42C48B0-3915-4FAA-A615-381612CC5D90}" destId="{35D4ADBB-9D03-4FCF-BE6A-C8E19BFC358B}" srcOrd="1" destOrd="0" parTransId="{50182F25-9793-4FED-9C80-A908387FE4FB}" sibTransId="{9391E3D7-E105-4DED-A2C2-2F815901DB1B}"/>
    <dgm:cxn modelId="{36E1A435-6FD0-4BBF-9CCE-52C1EF747B80}" srcId="{E42C48B0-3915-4FAA-A615-381612CC5D90}" destId="{10C60B4A-0561-4C67-BA09-B7F14FFDC335}" srcOrd="4" destOrd="0" parTransId="{2BC05E58-D672-44BA-9E8F-A4A08C5FC566}" sibTransId="{9E46EA38-BD69-4FAF-8699-54804A295B9B}"/>
    <dgm:cxn modelId="{D6ACBEDF-97B0-44C5-B19D-5D8B4140E311}" type="presOf" srcId="{E42C48B0-3915-4FAA-A615-381612CC5D90}" destId="{6F3FCE5D-5400-4144-8320-2AEA7AFCCC20}" srcOrd="0" destOrd="0" presId="urn:microsoft.com/office/officeart/2005/8/layout/hList1"/>
    <dgm:cxn modelId="{6E8157DA-EC80-4ED2-9BEE-F2D0C87452CF}" srcId="{E42C48B0-3915-4FAA-A615-381612CC5D90}" destId="{2553D768-2D7F-465A-9EF2-201B1BA2B5D8}" srcOrd="0" destOrd="0" parTransId="{612D47CE-86A1-482C-8291-DE3FF8045574}" sibTransId="{426E157E-2156-40B8-B128-DEB5965E561F}"/>
    <dgm:cxn modelId="{B67D63E9-39CF-4FE0-B1CA-885FCB56FB27}" type="presOf" srcId="{5E5DCBB9-152E-4C53-B37D-EEE20097017D}" destId="{1FC774A9-1BBA-44AE-AEE0-24C287845C64}" srcOrd="0" destOrd="0" presId="urn:microsoft.com/office/officeart/2005/8/layout/hList1"/>
    <dgm:cxn modelId="{3CC0FF77-9211-4709-A22B-26222E37F7EF}" type="presOf" srcId="{C3F2EB43-F664-491F-9B31-68BE35F5F8E4}" destId="{B7DFA401-1F11-4626-8D68-DD7CABE07AF3}" srcOrd="0" destOrd="0" presId="urn:microsoft.com/office/officeart/2005/8/layout/hList1"/>
    <dgm:cxn modelId="{5C9B364E-CBE3-432F-87E8-692CBA096446}" srcId="{E42C48B0-3915-4FAA-A615-381612CC5D90}" destId="{E524B5BC-8FB3-48BD-8DBD-B86EAC88242A}" srcOrd="2" destOrd="0" parTransId="{4B2F3896-E8F2-450A-B051-EE5A3104A35D}" sibTransId="{8B04B537-44D3-479F-ADC6-CE02FC8F6D9B}"/>
    <dgm:cxn modelId="{7E7AF8E2-8DEA-4769-A462-69F3CF9567A9}" type="presOf" srcId="{81E9184B-FAA1-4725-BF7C-CC9D5D81A89B}" destId="{02A8B44E-FB00-4070-92D1-FB0788B9C21C}" srcOrd="0" destOrd="5" presId="urn:microsoft.com/office/officeart/2005/8/layout/hList1"/>
    <dgm:cxn modelId="{3DDA05FF-E1EC-40E4-A47D-176C21A943F7}" type="presOf" srcId="{E935D759-E271-4B8D-B773-F5F65235EA3B}" destId="{02A8B44E-FB00-4070-92D1-FB0788B9C21C}" srcOrd="0" destOrd="3" presId="urn:microsoft.com/office/officeart/2005/8/layout/hList1"/>
    <dgm:cxn modelId="{EA94EE14-7822-4AC6-9C83-47B80AB478E2}" srcId="{174DC10E-724A-4C64-BF24-E23F52A2101C}" destId="{59840A9F-2A58-4E28-AD5C-393C7D11ECEA}" srcOrd="2" destOrd="0" parTransId="{941ABA79-DF78-4F4A-B3CE-9BC156333C55}" sibTransId="{882256A0-BFAB-4C32-9916-B1F0BAB7FAAA}"/>
    <dgm:cxn modelId="{58707AE4-E973-4D44-90E3-34BC271066B0}" srcId="{174DC10E-724A-4C64-BF24-E23F52A2101C}" destId="{720DD170-3554-46CD-9E8A-D0AD025B3173}" srcOrd="1" destOrd="0" parTransId="{EF5CFB24-C5D2-4372-91D7-151C322DCC6B}" sibTransId="{95A3D76D-AB6C-4C65-8BB0-3B62D2166D82}"/>
    <dgm:cxn modelId="{57B41358-D69C-4D30-8934-C1ABC45D299D}" type="presOf" srcId="{2553D768-2D7F-465A-9EF2-201B1BA2B5D8}" destId="{02A8B44E-FB00-4070-92D1-FB0788B9C21C}" srcOrd="0" destOrd="0" presId="urn:microsoft.com/office/officeart/2005/8/layout/hList1"/>
    <dgm:cxn modelId="{0B6E2791-DBD3-4668-A2FA-54AC49E54C32}" srcId="{E42C48B0-3915-4FAA-A615-381612CC5D90}" destId="{E935D759-E271-4B8D-B773-F5F65235EA3B}" srcOrd="3" destOrd="0" parTransId="{EF10F799-0DD5-440B-B4FA-C084CC935914}" sibTransId="{96C5A655-9B88-4424-9536-A60AFCAAF3AD}"/>
    <dgm:cxn modelId="{5EA2692D-9AA2-4292-A7B3-67558AADCED9}" type="presOf" srcId="{35D4ADBB-9D03-4FCF-BE6A-C8E19BFC358B}" destId="{02A8B44E-FB00-4070-92D1-FB0788B9C21C}" srcOrd="0" destOrd="1" presId="urn:microsoft.com/office/officeart/2005/8/layout/hList1"/>
    <dgm:cxn modelId="{0DFFD188-DC6C-4CC0-9FD4-D0AC9A3A9EB2}" type="presOf" srcId="{59840A9F-2A58-4E28-AD5C-393C7D11ECEA}" destId="{EF712329-29A0-43D2-9300-CA97BD8B449B}" srcOrd="0" destOrd="2" presId="urn:microsoft.com/office/officeart/2005/8/layout/hList1"/>
    <dgm:cxn modelId="{C2224D11-20FE-43DF-B7BF-DF706E5CA2FF}" type="presOf" srcId="{3CD4B451-4EE3-4FB0-8564-7BE4B0D9AA19}" destId="{BEA8F7D6-6A7D-4D84-9A5F-BA7C63703A7E}" srcOrd="0" destOrd="0" presId="urn:microsoft.com/office/officeart/2005/8/layout/hList1"/>
    <dgm:cxn modelId="{5807A40B-C3AD-41F2-964A-9C3A56CA6AB7}" type="presOf" srcId="{174DC10E-724A-4C64-BF24-E23F52A2101C}" destId="{8533BAE4-06C4-4690-A51E-B3FBC2C87BD7}" srcOrd="0" destOrd="0" presId="urn:microsoft.com/office/officeart/2005/8/layout/hList1"/>
    <dgm:cxn modelId="{C47E6F24-0EDA-46A9-8157-1C1ADC8DA7C6}" srcId="{5E5DCBB9-152E-4C53-B37D-EEE20097017D}" destId="{174DC10E-724A-4C64-BF24-E23F52A2101C}" srcOrd="1" destOrd="0" parTransId="{E6F4C751-8F73-476C-B22C-B29F0C25E9B9}" sibTransId="{8C2DBD26-B245-4717-8CD6-502DE7DDFE61}"/>
    <dgm:cxn modelId="{83F42B71-7F87-45E4-8E04-EFD89BE13FF6}" srcId="{174DC10E-724A-4C64-BF24-E23F52A2101C}" destId="{831F2CA9-097B-45CF-B0D0-8B581B0005C0}" srcOrd="0" destOrd="0" parTransId="{87F18867-59C1-4E8A-A55F-E4D30640D405}" sibTransId="{BEE3242C-5359-4039-AF30-9BDC70262CFB}"/>
    <dgm:cxn modelId="{6E73CF90-EDB3-478F-85A8-BD71AEE4E825}" srcId="{C3F2EB43-F664-491F-9B31-68BE35F5F8E4}" destId="{3CD4B451-4EE3-4FB0-8564-7BE4B0D9AA19}" srcOrd="0" destOrd="0" parTransId="{2CCB8E88-34C3-4CB2-8356-D4C8A9343ED3}" sibTransId="{201CDE8E-71DD-4BDB-8C42-245B0DE20D2F}"/>
    <dgm:cxn modelId="{1B8F34EB-7B72-4578-957F-F8B15609F110}" type="presParOf" srcId="{1FC774A9-1BBA-44AE-AEE0-24C287845C64}" destId="{FCD68A72-61FD-43A6-ACCB-46E5097E92CF}" srcOrd="0" destOrd="0" presId="urn:microsoft.com/office/officeart/2005/8/layout/hList1"/>
    <dgm:cxn modelId="{7E8957C5-DBB0-49CA-B149-C712E37DD747}" type="presParOf" srcId="{FCD68A72-61FD-43A6-ACCB-46E5097E92CF}" destId="{6F3FCE5D-5400-4144-8320-2AEA7AFCCC20}" srcOrd="0" destOrd="0" presId="urn:microsoft.com/office/officeart/2005/8/layout/hList1"/>
    <dgm:cxn modelId="{5CA30813-F66D-4497-9BAB-41F5581AA307}" type="presParOf" srcId="{FCD68A72-61FD-43A6-ACCB-46E5097E92CF}" destId="{02A8B44E-FB00-4070-92D1-FB0788B9C21C}" srcOrd="1" destOrd="0" presId="urn:microsoft.com/office/officeart/2005/8/layout/hList1"/>
    <dgm:cxn modelId="{6D304A76-BC0C-47A4-9D31-C4B687FBDCEB}" type="presParOf" srcId="{1FC774A9-1BBA-44AE-AEE0-24C287845C64}" destId="{6272FFDA-203A-4BB9-A062-EF7941F2D242}" srcOrd="1" destOrd="0" presId="urn:microsoft.com/office/officeart/2005/8/layout/hList1"/>
    <dgm:cxn modelId="{62B58B4A-8AA4-4E2A-AE03-5ABD533652C0}" type="presParOf" srcId="{1FC774A9-1BBA-44AE-AEE0-24C287845C64}" destId="{B9B114D6-7DE3-4BD3-AF34-E3E8986D0333}" srcOrd="2" destOrd="0" presId="urn:microsoft.com/office/officeart/2005/8/layout/hList1"/>
    <dgm:cxn modelId="{FEF87BE2-5671-4D01-8C34-7107EDFFB64F}" type="presParOf" srcId="{B9B114D6-7DE3-4BD3-AF34-E3E8986D0333}" destId="{8533BAE4-06C4-4690-A51E-B3FBC2C87BD7}" srcOrd="0" destOrd="0" presId="urn:microsoft.com/office/officeart/2005/8/layout/hList1"/>
    <dgm:cxn modelId="{6AA28E9C-247F-4D13-A7C0-B4285329369E}" type="presParOf" srcId="{B9B114D6-7DE3-4BD3-AF34-E3E8986D0333}" destId="{EF712329-29A0-43D2-9300-CA97BD8B449B}" srcOrd="1" destOrd="0" presId="urn:microsoft.com/office/officeart/2005/8/layout/hList1"/>
    <dgm:cxn modelId="{609E4290-EE54-411D-8AEC-1A8605C9E46C}" type="presParOf" srcId="{1FC774A9-1BBA-44AE-AEE0-24C287845C64}" destId="{E996C877-DF8C-4B3F-A270-EF7B9DACACE2}" srcOrd="3" destOrd="0" presId="urn:microsoft.com/office/officeart/2005/8/layout/hList1"/>
    <dgm:cxn modelId="{5012DA67-F3CF-4413-9A04-E4C16F56552E}" type="presParOf" srcId="{1FC774A9-1BBA-44AE-AEE0-24C287845C64}" destId="{6E6FAA5B-64B0-445F-B524-1409D3451B31}" srcOrd="4" destOrd="0" presId="urn:microsoft.com/office/officeart/2005/8/layout/hList1"/>
    <dgm:cxn modelId="{E81B79B6-6E0A-4856-83D3-7FC85D3A1535}" type="presParOf" srcId="{6E6FAA5B-64B0-445F-B524-1409D3451B31}" destId="{B7DFA401-1F11-4626-8D68-DD7CABE07AF3}" srcOrd="0" destOrd="0" presId="urn:microsoft.com/office/officeart/2005/8/layout/hList1"/>
    <dgm:cxn modelId="{B01FD09D-BC8B-4ABF-8E4F-A0AD75BDDE75}" type="presParOf" srcId="{6E6FAA5B-64B0-445F-B524-1409D3451B31}" destId="{BEA8F7D6-6A7D-4D84-9A5F-BA7C63703A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E6CAC96-E2DB-4558-9DA0-D7611DAEF865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E7616DD-CEA2-43D1-A101-24FC78BB4FA8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5D01F32E-2164-4E2F-9DD4-BE91BD35FDD8}" type="parTrans" cxnId="{3837AE66-28B5-42E9-9813-E63B802792A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3395137-5F25-4373-ACC1-D4441521A296}" type="sibTrans" cxnId="{3837AE66-28B5-42E9-9813-E63B802792A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34B3F22-2239-4756-AAD1-20D3FB6356E0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01918464-D449-4A5F-BF86-1BA5A86FA95B}" type="parTrans" cxnId="{5B900307-07E4-4DFA-B453-7CDD09C15EF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1B25CD8-3ECE-4930-8FAE-34390AE48325}" type="sibTrans" cxnId="{5B900307-07E4-4DFA-B453-7CDD09C15EF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B168CA3-C0E3-48C6-8421-DE2BC48FFE7B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74D6F76-BF66-413F-BCF3-BA107D25619D}" type="parTrans" cxnId="{267255D1-3A34-450C-A86C-4B74279ADEA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0583D66A-8FF7-47D7-A64C-7DAC813A9393}" type="sibTrans" cxnId="{267255D1-3A34-450C-A86C-4B74279ADEA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E318AD3-50C7-40F6-B584-EC8C43150C7A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12B166B3-F48E-4441-B7C1-EC35F0BE8721}" type="parTrans" cxnId="{4A430570-4F47-40BF-9237-14269DB6820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5F47C1D-7CF3-457C-8E22-4EE57F098AD8}" type="sibTrans" cxnId="{4A430570-4F47-40BF-9237-14269DB6820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9702680-2B8E-4BEB-9C73-967B857D4C36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Other information</a:t>
          </a:r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4761336-FFDC-415B-8062-40D220E035D4}" type="parTrans" cxnId="{04FD1331-06A7-4C70-9C97-158F801E6AC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A6DE011-0849-4EC1-A61A-0AB5727DCDA3}" type="sibTrans" cxnId="{04FD1331-06A7-4C70-9C97-158F801E6AC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7D9C6B1-B1D9-4471-9611-E3DF3A1EE4DB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9F1EC2E2-A0A6-4098-B393-AEE26638372F}" type="parTrans" cxnId="{01CE6BEE-019A-4248-8F81-62D39267847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322F0BC-2B36-4B8E-B330-7C16D25B59BC}" type="sibTrans" cxnId="{01CE6BEE-019A-4248-8F81-62D39267847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82AF47F-557A-4126-ADBC-C85251B32785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D184716E-98E7-4376-B478-56C865B65248}" type="parTrans" cxnId="{A1BFD62C-5B34-46EE-ABF3-82EAE93CCFCD}">
      <dgm:prSet/>
      <dgm:spPr/>
      <dgm:t>
        <a:bodyPr/>
        <a:lstStyle/>
        <a:p>
          <a:endParaRPr lang="en-US"/>
        </a:p>
      </dgm:t>
    </dgm:pt>
    <dgm:pt modelId="{6EB14213-993A-440E-8B33-BB41BCE68B65}" type="sibTrans" cxnId="{A1BFD62C-5B34-46EE-ABF3-82EAE93CCFCD}">
      <dgm:prSet/>
      <dgm:spPr/>
      <dgm:t>
        <a:bodyPr/>
        <a:lstStyle/>
        <a:p>
          <a:endParaRPr lang="en-US"/>
        </a:p>
      </dgm:t>
    </dgm:pt>
    <dgm:pt modelId="{A05A254F-2D7E-40FD-83A2-B680C79DC3E8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504E92C0-8C8F-4ADF-8A24-7DBC55671FDB}" type="parTrans" cxnId="{FD91741D-7C1E-4219-A2BF-B9B63E288CEE}">
      <dgm:prSet/>
      <dgm:spPr/>
      <dgm:t>
        <a:bodyPr/>
        <a:lstStyle/>
        <a:p>
          <a:endParaRPr lang="en-US"/>
        </a:p>
      </dgm:t>
    </dgm:pt>
    <dgm:pt modelId="{26627FA6-71CB-43B0-8C90-CE1FE6A2959A}" type="sibTrans" cxnId="{FD91741D-7C1E-4219-A2BF-B9B63E288CEE}">
      <dgm:prSet/>
      <dgm:spPr/>
      <dgm:t>
        <a:bodyPr/>
        <a:lstStyle/>
        <a:p>
          <a:endParaRPr lang="en-US"/>
        </a:p>
      </dgm:t>
    </dgm:pt>
    <dgm:pt modelId="{C0EE1720-4077-4816-96F9-CAFB0B870B25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D8BEE341-5293-4A48-8605-8B5057601E7F}" type="parTrans" cxnId="{F6E2AF71-D0E5-4161-BF40-A20414546EDA}">
      <dgm:prSet/>
      <dgm:spPr/>
      <dgm:t>
        <a:bodyPr/>
        <a:lstStyle/>
        <a:p>
          <a:endParaRPr lang="en-US"/>
        </a:p>
      </dgm:t>
    </dgm:pt>
    <dgm:pt modelId="{63DDBC35-CC4A-476C-A490-170027D36242}" type="sibTrans" cxnId="{F6E2AF71-D0E5-4161-BF40-A20414546EDA}">
      <dgm:prSet/>
      <dgm:spPr/>
      <dgm:t>
        <a:bodyPr/>
        <a:lstStyle/>
        <a:p>
          <a:endParaRPr lang="en-US"/>
        </a:p>
      </dgm:t>
    </dgm:pt>
    <dgm:pt modelId="{B9C63CAD-DD2B-4225-A919-561F879996D8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5857E78B-7B57-42EA-91E3-36EB35322C65}" type="parTrans" cxnId="{32CBAE60-911A-48A5-8591-9B5397B78B2A}">
      <dgm:prSet/>
      <dgm:spPr/>
      <dgm:t>
        <a:bodyPr/>
        <a:lstStyle/>
        <a:p>
          <a:endParaRPr lang="en-US"/>
        </a:p>
      </dgm:t>
    </dgm:pt>
    <dgm:pt modelId="{FE3059BB-48E6-4625-BED1-CA1A4EBBD7CF}" type="sibTrans" cxnId="{32CBAE60-911A-48A5-8591-9B5397B78B2A}">
      <dgm:prSet/>
      <dgm:spPr/>
      <dgm:t>
        <a:bodyPr/>
        <a:lstStyle/>
        <a:p>
          <a:endParaRPr lang="en-US"/>
        </a:p>
      </dgm:t>
    </dgm:pt>
    <dgm:pt modelId="{C4A4AC6A-CB6D-4CCC-8C52-C916F52CEA65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57774E03-0863-454D-A6B8-B1AA2A898604}" type="parTrans" cxnId="{A405BABF-58E3-452C-9C9D-29FECB77759C}">
      <dgm:prSet/>
      <dgm:spPr/>
      <dgm:t>
        <a:bodyPr/>
        <a:lstStyle/>
        <a:p>
          <a:endParaRPr lang="en-US"/>
        </a:p>
      </dgm:t>
    </dgm:pt>
    <dgm:pt modelId="{B097FF6D-2062-4C04-8773-0032485757B6}" type="sibTrans" cxnId="{A405BABF-58E3-452C-9C9D-29FECB77759C}">
      <dgm:prSet/>
      <dgm:spPr/>
      <dgm:t>
        <a:bodyPr/>
        <a:lstStyle/>
        <a:p>
          <a:endParaRPr lang="en-US"/>
        </a:p>
      </dgm:t>
    </dgm:pt>
    <dgm:pt modelId="{522A0ADE-93D7-4E46-86BE-655642B24498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0CD3522F-27EB-4FE8-9D0F-92CFE9B01C99}" type="parTrans" cxnId="{CC3E674C-9C97-460F-A404-E1CE7F6FB68B}">
      <dgm:prSet/>
      <dgm:spPr/>
      <dgm:t>
        <a:bodyPr/>
        <a:lstStyle/>
        <a:p>
          <a:endParaRPr lang="en-US"/>
        </a:p>
      </dgm:t>
    </dgm:pt>
    <dgm:pt modelId="{CA379C3C-9F0B-45D4-9146-9AD6345DE9AC}" type="sibTrans" cxnId="{CC3E674C-9C97-460F-A404-E1CE7F6FB68B}">
      <dgm:prSet/>
      <dgm:spPr/>
      <dgm:t>
        <a:bodyPr/>
        <a:lstStyle/>
        <a:p>
          <a:endParaRPr lang="en-US"/>
        </a:p>
      </dgm:t>
    </dgm:pt>
    <dgm:pt modelId="{95D51800-9FEF-439C-8F3E-77919B2B9489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E5A45A98-32C8-402B-AAB0-28A59241A26E}" type="parTrans" cxnId="{20C511AF-7422-4136-84B4-BD322EDCCEB7}">
      <dgm:prSet/>
      <dgm:spPr/>
      <dgm:t>
        <a:bodyPr/>
        <a:lstStyle/>
        <a:p>
          <a:endParaRPr lang="en-US"/>
        </a:p>
      </dgm:t>
    </dgm:pt>
    <dgm:pt modelId="{A63BC369-5AA7-45FE-AFC9-78B54FC7CE8D}" type="sibTrans" cxnId="{20C511AF-7422-4136-84B4-BD322EDCCEB7}">
      <dgm:prSet/>
      <dgm:spPr/>
      <dgm:t>
        <a:bodyPr/>
        <a:lstStyle/>
        <a:p>
          <a:endParaRPr lang="en-US"/>
        </a:p>
      </dgm:t>
    </dgm:pt>
    <dgm:pt modelId="{EAA39EC6-7837-49C4-BEE3-9A5AFBB74625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88AB49A4-F017-4120-A334-C6F0BB543484}" type="parTrans" cxnId="{C46BB08F-F4DC-49D6-BD1F-55BC4D9CF8D8}">
      <dgm:prSet/>
      <dgm:spPr/>
      <dgm:t>
        <a:bodyPr/>
        <a:lstStyle/>
        <a:p>
          <a:endParaRPr lang="en-US"/>
        </a:p>
      </dgm:t>
    </dgm:pt>
    <dgm:pt modelId="{0BE8A63A-64A1-4A4E-A5ED-CB0BBD51BF3B}" type="sibTrans" cxnId="{C46BB08F-F4DC-49D6-BD1F-55BC4D9CF8D8}">
      <dgm:prSet/>
      <dgm:spPr/>
      <dgm:t>
        <a:bodyPr/>
        <a:lstStyle/>
        <a:p>
          <a:endParaRPr lang="en-US"/>
        </a:p>
      </dgm:t>
    </dgm:pt>
    <dgm:pt modelId="{9777CAD2-5FAD-4904-B7E4-C5C7D01F0ABC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6217FE54-9C6A-4E80-BB08-B5CCDEC8BCD4}" type="parTrans" cxnId="{65CB911B-6E0F-4929-9FB6-A158023551B6}">
      <dgm:prSet/>
      <dgm:spPr/>
      <dgm:t>
        <a:bodyPr/>
        <a:lstStyle/>
        <a:p>
          <a:endParaRPr lang="en-US"/>
        </a:p>
      </dgm:t>
    </dgm:pt>
    <dgm:pt modelId="{600AEEFC-E3CF-43AC-95FB-A08A794921FE}" type="sibTrans" cxnId="{65CB911B-6E0F-4929-9FB6-A158023551B6}">
      <dgm:prSet/>
      <dgm:spPr/>
      <dgm:t>
        <a:bodyPr/>
        <a:lstStyle/>
        <a:p>
          <a:endParaRPr lang="en-US"/>
        </a:p>
      </dgm:t>
    </dgm:pt>
    <dgm:pt modelId="{BDB4B159-E4AF-40A4-AE66-6D4317ADCCA0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7F4B0FE8-DAC4-4C8A-9AB1-D34F6A382B57}" type="parTrans" cxnId="{FAB37203-5C19-44F0-B655-11DA70A91072}">
      <dgm:prSet/>
      <dgm:spPr/>
      <dgm:t>
        <a:bodyPr/>
        <a:lstStyle/>
        <a:p>
          <a:endParaRPr lang="en-US"/>
        </a:p>
      </dgm:t>
    </dgm:pt>
    <dgm:pt modelId="{8D32ED5E-82EE-4BC2-955F-41AE82528312}" type="sibTrans" cxnId="{FAB37203-5C19-44F0-B655-11DA70A91072}">
      <dgm:prSet/>
      <dgm:spPr/>
      <dgm:t>
        <a:bodyPr/>
        <a:lstStyle/>
        <a:p>
          <a:endParaRPr lang="en-US"/>
        </a:p>
      </dgm:t>
    </dgm:pt>
    <dgm:pt modelId="{F18008B3-7BDD-4AD5-B52B-DEA275E04CF3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CC85072E-CA62-47CD-B91E-2AFB6847B81A}" type="parTrans" cxnId="{873F63CA-B532-4EC1-A185-3AA60953C095}">
      <dgm:prSet/>
      <dgm:spPr/>
      <dgm:t>
        <a:bodyPr/>
        <a:lstStyle/>
        <a:p>
          <a:endParaRPr lang="en-US"/>
        </a:p>
      </dgm:t>
    </dgm:pt>
    <dgm:pt modelId="{F9A197B9-9770-4CB3-A7C6-20411AF292A4}" type="sibTrans" cxnId="{873F63CA-B532-4EC1-A185-3AA60953C095}">
      <dgm:prSet/>
      <dgm:spPr/>
      <dgm:t>
        <a:bodyPr/>
        <a:lstStyle/>
        <a:p>
          <a:endParaRPr lang="en-US"/>
        </a:p>
      </dgm:t>
    </dgm:pt>
    <dgm:pt modelId="{A305794D-4C71-437E-95B8-4F1A7802F4BB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54BDF9A7-B546-4445-BFD6-72AEAE914BC5}" type="parTrans" cxnId="{85B3311E-433E-402F-ABD5-BEA0F2D4AF68}">
      <dgm:prSet/>
      <dgm:spPr/>
      <dgm:t>
        <a:bodyPr/>
        <a:lstStyle/>
        <a:p>
          <a:endParaRPr lang="en-US"/>
        </a:p>
      </dgm:t>
    </dgm:pt>
    <dgm:pt modelId="{5E644461-BE55-4128-9D29-0EAD5A8DC323}" type="sibTrans" cxnId="{85B3311E-433E-402F-ABD5-BEA0F2D4AF68}">
      <dgm:prSet/>
      <dgm:spPr/>
      <dgm:t>
        <a:bodyPr/>
        <a:lstStyle/>
        <a:p>
          <a:endParaRPr lang="en-US"/>
        </a:p>
      </dgm:t>
    </dgm:pt>
    <dgm:pt modelId="{7618390C-C3F5-4ACA-B68A-4A2821922DEB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79F2F516-182B-4DDE-9172-6F2A2BBBC27A}" type="parTrans" cxnId="{95958501-1BFB-4B2D-AACA-02CB608FF07B}">
      <dgm:prSet/>
      <dgm:spPr/>
      <dgm:t>
        <a:bodyPr/>
        <a:lstStyle/>
        <a:p>
          <a:endParaRPr lang="en-US"/>
        </a:p>
      </dgm:t>
    </dgm:pt>
    <dgm:pt modelId="{E330D24F-6E10-4523-A70E-0EE9EDAC93B6}" type="sibTrans" cxnId="{95958501-1BFB-4B2D-AACA-02CB608FF07B}">
      <dgm:prSet/>
      <dgm:spPr/>
      <dgm:t>
        <a:bodyPr/>
        <a:lstStyle/>
        <a:p>
          <a:endParaRPr lang="en-US"/>
        </a:p>
      </dgm:t>
    </dgm:pt>
    <dgm:pt modelId="{C5E1159A-D9FD-4EAA-9896-455702E46808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7E42CA6A-7A92-4D5A-BE20-86DB850DEA3F}" type="parTrans" cxnId="{CDA1DB87-4AA3-48D4-856A-477A963A5F9D}">
      <dgm:prSet/>
      <dgm:spPr/>
      <dgm:t>
        <a:bodyPr/>
        <a:lstStyle/>
        <a:p>
          <a:endParaRPr lang="en-US"/>
        </a:p>
      </dgm:t>
    </dgm:pt>
    <dgm:pt modelId="{7BAE9ACE-D0FF-4DB3-A2C4-697C80FCA307}" type="sibTrans" cxnId="{CDA1DB87-4AA3-48D4-856A-477A963A5F9D}">
      <dgm:prSet/>
      <dgm:spPr/>
      <dgm:t>
        <a:bodyPr/>
        <a:lstStyle/>
        <a:p>
          <a:endParaRPr lang="en-US"/>
        </a:p>
      </dgm:t>
    </dgm:pt>
    <dgm:pt modelId="{F36C3382-4BAA-489B-B374-C441030D58BC}">
      <dgm:prSet custT="1"/>
      <dgm:spPr/>
      <dgm:t>
        <a:bodyPr/>
        <a:lstStyle/>
        <a:p>
          <a:pPr rtl="0"/>
          <a:endParaRPr lang="en-US" sz="1200" dirty="0">
            <a:solidFill>
              <a:schemeClr val="bg1">
                <a:lumMod val="10000"/>
              </a:schemeClr>
            </a:solidFill>
          </a:endParaRPr>
        </a:p>
      </dgm:t>
    </dgm:pt>
    <dgm:pt modelId="{BF9377FC-3966-4E82-AF46-1A792EECB09E}" type="parTrans" cxnId="{7EBCD75A-8E95-4E7D-B8D3-919D9BB92612}">
      <dgm:prSet/>
      <dgm:spPr/>
      <dgm:t>
        <a:bodyPr/>
        <a:lstStyle/>
        <a:p>
          <a:endParaRPr lang="en-US"/>
        </a:p>
      </dgm:t>
    </dgm:pt>
    <dgm:pt modelId="{1BE60F66-70D4-45DA-B0AD-8267F5CC0BDB}" type="sibTrans" cxnId="{7EBCD75A-8E95-4E7D-B8D3-919D9BB92612}">
      <dgm:prSet/>
      <dgm:spPr/>
      <dgm:t>
        <a:bodyPr/>
        <a:lstStyle/>
        <a:p>
          <a:endParaRPr lang="en-US"/>
        </a:p>
      </dgm:t>
    </dgm:pt>
    <dgm:pt modelId="{F9E88CDE-95F8-4EC3-B120-B2C451FF9E55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04AA1474-22AA-42D2-9309-B3043904E76C}" type="parTrans" cxnId="{AC7B9D4C-AABF-49BE-9675-3CD426122B1A}">
      <dgm:prSet/>
      <dgm:spPr/>
      <dgm:t>
        <a:bodyPr/>
        <a:lstStyle/>
        <a:p>
          <a:endParaRPr lang="en-US"/>
        </a:p>
      </dgm:t>
    </dgm:pt>
    <dgm:pt modelId="{C1CAC551-6CE0-4D2F-97C1-4BE8D607FDC9}" type="sibTrans" cxnId="{AC7B9D4C-AABF-49BE-9675-3CD426122B1A}">
      <dgm:prSet/>
      <dgm:spPr/>
      <dgm:t>
        <a:bodyPr/>
        <a:lstStyle/>
        <a:p>
          <a:endParaRPr lang="en-US"/>
        </a:p>
      </dgm:t>
    </dgm:pt>
    <dgm:pt modelId="{81B2AB3E-0C43-439C-872D-60626618C170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644293AA-049B-4ADA-BDD4-F0C9D1AC8627}" type="parTrans" cxnId="{80E2FFD8-93A3-4DD5-BD8F-35AE4B137119}">
      <dgm:prSet/>
      <dgm:spPr/>
      <dgm:t>
        <a:bodyPr/>
        <a:lstStyle/>
        <a:p>
          <a:endParaRPr lang="en-US"/>
        </a:p>
      </dgm:t>
    </dgm:pt>
    <dgm:pt modelId="{CBA376FD-C9E4-4F44-8345-65B71D6AD464}" type="sibTrans" cxnId="{80E2FFD8-93A3-4DD5-BD8F-35AE4B137119}">
      <dgm:prSet/>
      <dgm:spPr/>
      <dgm:t>
        <a:bodyPr/>
        <a:lstStyle/>
        <a:p>
          <a:endParaRPr lang="en-US"/>
        </a:p>
      </dgm:t>
    </dgm:pt>
    <dgm:pt modelId="{135D1F55-BE15-49A6-A1DA-E8601ADFE07F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C02E0AA5-6CCC-4ABA-9114-62D883A18F47}" type="parTrans" cxnId="{1EB6D550-48DF-4690-A8F6-90A7CD1A2853}">
      <dgm:prSet/>
      <dgm:spPr/>
      <dgm:t>
        <a:bodyPr/>
        <a:lstStyle/>
        <a:p>
          <a:endParaRPr lang="en-US"/>
        </a:p>
      </dgm:t>
    </dgm:pt>
    <dgm:pt modelId="{362E4429-C26C-4149-A9A2-9D60F4945A74}" type="sibTrans" cxnId="{1EB6D550-48DF-4690-A8F6-90A7CD1A2853}">
      <dgm:prSet/>
      <dgm:spPr/>
      <dgm:t>
        <a:bodyPr/>
        <a:lstStyle/>
        <a:p>
          <a:endParaRPr lang="en-US"/>
        </a:p>
      </dgm:t>
    </dgm:pt>
    <dgm:pt modelId="{7643B432-1967-4836-BCC5-3B96F6990C0D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BE53F169-F3AA-467B-812B-68365E7115B4}" type="parTrans" cxnId="{58A3DF6F-5D25-48EF-82F9-C704A9FD937D}">
      <dgm:prSet/>
      <dgm:spPr/>
      <dgm:t>
        <a:bodyPr/>
        <a:lstStyle/>
        <a:p>
          <a:endParaRPr lang="en-US"/>
        </a:p>
      </dgm:t>
    </dgm:pt>
    <dgm:pt modelId="{3A365135-F261-4AAC-8BC1-8B9CE1011D50}" type="sibTrans" cxnId="{58A3DF6F-5D25-48EF-82F9-C704A9FD937D}">
      <dgm:prSet/>
      <dgm:spPr/>
      <dgm:t>
        <a:bodyPr/>
        <a:lstStyle/>
        <a:p>
          <a:endParaRPr lang="en-US"/>
        </a:p>
      </dgm:t>
    </dgm:pt>
    <dgm:pt modelId="{B935EFC5-64EC-4946-AD6C-3BB9421081F7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1E160643-588E-47B9-ABBF-0B3F19764B5A}" type="parTrans" cxnId="{679612D9-0B74-45D6-B619-6CACD164E0C7}">
      <dgm:prSet/>
      <dgm:spPr/>
      <dgm:t>
        <a:bodyPr/>
        <a:lstStyle/>
        <a:p>
          <a:endParaRPr lang="en-US"/>
        </a:p>
      </dgm:t>
    </dgm:pt>
    <dgm:pt modelId="{C733F773-CE44-4CB5-A05D-84CB8B81C45C}" type="sibTrans" cxnId="{679612D9-0B74-45D6-B619-6CACD164E0C7}">
      <dgm:prSet/>
      <dgm:spPr/>
      <dgm:t>
        <a:bodyPr/>
        <a:lstStyle/>
        <a:p>
          <a:endParaRPr lang="en-US"/>
        </a:p>
      </dgm:t>
    </dgm:pt>
    <dgm:pt modelId="{0FEAE8A2-D862-4F99-A58A-B6165179B919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141EB26C-3332-4F0D-8A16-C10CB2B42404}" type="parTrans" cxnId="{0894244E-C2AE-4265-BA73-8B2045299396}">
      <dgm:prSet/>
      <dgm:spPr/>
      <dgm:t>
        <a:bodyPr/>
        <a:lstStyle/>
        <a:p>
          <a:endParaRPr lang="en-US"/>
        </a:p>
      </dgm:t>
    </dgm:pt>
    <dgm:pt modelId="{C66A159A-5E54-4B20-A297-06B016811DE6}" type="sibTrans" cxnId="{0894244E-C2AE-4265-BA73-8B2045299396}">
      <dgm:prSet/>
      <dgm:spPr/>
      <dgm:t>
        <a:bodyPr/>
        <a:lstStyle/>
        <a:p>
          <a:endParaRPr lang="en-US"/>
        </a:p>
      </dgm:t>
    </dgm:pt>
    <dgm:pt modelId="{28855BA4-63EA-48E8-898B-735D5261A8C8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7ACEE960-FEC0-47F3-B95C-9F7FF896C7BC}" type="parTrans" cxnId="{4CD77536-E806-4F02-A4C8-40A7D68E4228}">
      <dgm:prSet/>
      <dgm:spPr/>
      <dgm:t>
        <a:bodyPr/>
        <a:lstStyle/>
        <a:p>
          <a:endParaRPr lang="en-US"/>
        </a:p>
      </dgm:t>
    </dgm:pt>
    <dgm:pt modelId="{7FEFB444-5C96-4126-8312-248E5C55399F}" type="sibTrans" cxnId="{4CD77536-E806-4F02-A4C8-40A7D68E4228}">
      <dgm:prSet/>
      <dgm:spPr/>
      <dgm:t>
        <a:bodyPr/>
        <a:lstStyle/>
        <a:p>
          <a:endParaRPr lang="en-US"/>
        </a:p>
      </dgm:t>
    </dgm:pt>
    <dgm:pt modelId="{8DB6E95C-E330-4741-B519-42DF8D139A25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EA1ABA49-5CE4-4CF6-B631-996A061D1235}" type="parTrans" cxnId="{49E8D335-2A17-4CCD-AA44-F1D0AA0F0B96}">
      <dgm:prSet/>
      <dgm:spPr/>
      <dgm:t>
        <a:bodyPr/>
        <a:lstStyle/>
        <a:p>
          <a:endParaRPr lang="en-US"/>
        </a:p>
      </dgm:t>
    </dgm:pt>
    <dgm:pt modelId="{C7188958-A43E-4337-92D1-3D6B6AD61425}" type="sibTrans" cxnId="{49E8D335-2A17-4CCD-AA44-F1D0AA0F0B96}">
      <dgm:prSet/>
      <dgm:spPr/>
      <dgm:t>
        <a:bodyPr/>
        <a:lstStyle/>
        <a:p>
          <a:endParaRPr lang="en-US"/>
        </a:p>
      </dgm:t>
    </dgm:pt>
    <dgm:pt modelId="{529F8448-21A0-4CB3-81AC-926B0FB616C1}">
      <dgm:prSet custT="1"/>
      <dgm:spPr/>
      <dgm:t>
        <a:bodyPr/>
        <a:lstStyle/>
        <a:p>
          <a:pPr rtl="0"/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855AECD4-BBDD-4ECB-9E21-E0A86C63AB06}" type="parTrans" cxnId="{3D14AC46-16ED-40F5-BC42-E1AE19B54EB6}">
      <dgm:prSet/>
      <dgm:spPr/>
      <dgm:t>
        <a:bodyPr/>
        <a:lstStyle/>
        <a:p>
          <a:endParaRPr lang="en-US"/>
        </a:p>
      </dgm:t>
    </dgm:pt>
    <dgm:pt modelId="{9F9C68CA-32B9-4E18-A904-FDD4A9D50FA9}" type="sibTrans" cxnId="{3D14AC46-16ED-40F5-BC42-E1AE19B54EB6}">
      <dgm:prSet/>
      <dgm:spPr/>
      <dgm:t>
        <a:bodyPr/>
        <a:lstStyle/>
        <a:p>
          <a:endParaRPr lang="en-US"/>
        </a:p>
      </dgm:t>
    </dgm:pt>
    <dgm:pt modelId="{A21A8990-4D41-45C9-A172-69988935CE77}" type="pres">
      <dgm:prSet presAssocID="{3E6CAC96-E2DB-4558-9DA0-D7611DAEF8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EC102-E11D-4EE9-8C5F-E9ED6AFE51F2}" type="pres">
      <dgm:prSet presAssocID="{CE7616DD-CEA2-43D1-A101-24FC78BB4FA8}" presName="composite" presStyleCnt="0"/>
      <dgm:spPr/>
    </dgm:pt>
    <dgm:pt modelId="{0F19D046-DA70-4FD9-9A31-718138D1F33F}" type="pres">
      <dgm:prSet presAssocID="{CE7616DD-CEA2-43D1-A101-24FC78BB4FA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9C108-01F2-4D15-B6AB-32902FEAB702}" type="pres">
      <dgm:prSet presAssocID="{CE7616DD-CEA2-43D1-A101-24FC78BB4FA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6138C-A069-4222-8FBC-FA04AFCA5B50}" type="pres">
      <dgm:prSet presAssocID="{13395137-5F25-4373-ACC1-D4441521A296}" presName="space" presStyleCnt="0"/>
      <dgm:spPr/>
    </dgm:pt>
    <dgm:pt modelId="{507A89D1-D4B8-4C52-9CED-B8CAF5622228}" type="pres">
      <dgm:prSet presAssocID="{CB168CA3-C0E3-48C6-8421-DE2BC48FFE7B}" presName="composite" presStyleCnt="0"/>
      <dgm:spPr/>
    </dgm:pt>
    <dgm:pt modelId="{323B5E78-C759-44FD-86FD-198555055335}" type="pres">
      <dgm:prSet presAssocID="{CB168CA3-C0E3-48C6-8421-DE2BC48FFE7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9C6DC-5263-4F4A-A0D7-FD903C301C29}" type="pres">
      <dgm:prSet presAssocID="{CB168CA3-C0E3-48C6-8421-DE2BC48FFE7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00004-D95E-4ADE-9646-A6E9FF635EC8}" type="pres">
      <dgm:prSet presAssocID="{0583D66A-8FF7-47D7-A64C-7DAC813A9393}" presName="space" presStyleCnt="0"/>
      <dgm:spPr/>
    </dgm:pt>
    <dgm:pt modelId="{4422171C-8236-4268-8BB0-D1E602C8800C}" type="pres">
      <dgm:prSet presAssocID="{29702680-2B8E-4BEB-9C73-967B857D4C36}" presName="composite" presStyleCnt="0"/>
      <dgm:spPr/>
    </dgm:pt>
    <dgm:pt modelId="{985DF4CF-85AE-4225-BD6C-A2C065AD8AE0}" type="pres">
      <dgm:prSet presAssocID="{29702680-2B8E-4BEB-9C73-967B857D4C3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F5C94-1036-4B34-A4C9-885D1154FE03}" type="pres">
      <dgm:prSet presAssocID="{29702680-2B8E-4BEB-9C73-967B857D4C3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C5ED6-5CA4-4C45-913B-25D2D312BA8B}" type="presOf" srcId="{A305794D-4C71-437E-95B8-4F1A7802F4BB}" destId="{8A29C108-01F2-4D15-B6AB-32902FEAB702}" srcOrd="0" destOrd="11" presId="urn:microsoft.com/office/officeart/2005/8/layout/hList1"/>
    <dgm:cxn modelId="{4A430570-4F47-40BF-9237-14269DB68200}" srcId="{CB168CA3-C0E3-48C6-8421-DE2BC48FFE7B}" destId="{CE318AD3-50C7-40F6-B584-EC8C43150C7A}" srcOrd="9" destOrd="0" parTransId="{12B166B3-F48E-4441-B7C1-EC35F0BE8721}" sibTransId="{B5F47C1D-7CF3-457C-8E22-4EE57F098AD8}"/>
    <dgm:cxn modelId="{3837AE66-28B5-42E9-9813-E63B802792AC}" srcId="{3E6CAC96-E2DB-4558-9DA0-D7611DAEF865}" destId="{CE7616DD-CEA2-43D1-A101-24FC78BB4FA8}" srcOrd="0" destOrd="0" parTransId="{5D01F32E-2164-4E2F-9DD4-BE91BD35FDD8}" sibTransId="{13395137-5F25-4373-ACC1-D4441521A296}"/>
    <dgm:cxn modelId="{C46BB08F-F4DC-49D6-BD1F-55BC4D9CF8D8}" srcId="{CE7616DD-CEA2-43D1-A101-24FC78BB4FA8}" destId="{EAA39EC6-7837-49C4-BEE3-9A5AFBB74625}" srcOrd="7" destOrd="0" parTransId="{88AB49A4-F017-4120-A334-C6F0BB543484}" sibTransId="{0BE8A63A-64A1-4A4E-A5ED-CB0BBD51BF3B}"/>
    <dgm:cxn modelId="{4F0DCC7C-C926-4F6B-970C-21CDB2EA2D54}" type="presOf" srcId="{95D51800-9FEF-439C-8F3E-77919B2B9489}" destId="{8A29C108-01F2-4D15-B6AB-32902FEAB702}" srcOrd="0" destOrd="6" presId="urn:microsoft.com/office/officeart/2005/8/layout/hList1"/>
    <dgm:cxn modelId="{8603A8A4-6E09-4982-9FA6-0A3BB0CC5772}" type="presOf" srcId="{E34B3F22-2239-4756-AAD1-20D3FB6356E0}" destId="{8A29C108-01F2-4D15-B6AB-32902FEAB702}" srcOrd="0" destOrd="15" presId="urn:microsoft.com/office/officeart/2005/8/layout/hList1"/>
    <dgm:cxn modelId="{0894244E-C2AE-4265-BA73-8B2045299396}" srcId="{CB168CA3-C0E3-48C6-8421-DE2BC48FFE7B}" destId="{0FEAE8A2-D862-4F99-A58A-B6165179B919}" srcOrd="5" destOrd="0" parTransId="{141EB26C-3332-4F0D-8A16-C10CB2B42404}" sibTransId="{C66A159A-5E54-4B20-A297-06B016811DE6}"/>
    <dgm:cxn modelId="{49E8D335-2A17-4CCD-AA44-F1D0AA0F0B96}" srcId="{CB168CA3-C0E3-48C6-8421-DE2BC48FFE7B}" destId="{8DB6E95C-E330-4741-B519-42DF8D139A25}" srcOrd="7" destOrd="0" parTransId="{EA1ABA49-5CE4-4CF6-B631-996A061D1235}" sibTransId="{C7188958-A43E-4337-92D1-3D6B6AD61425}"/>
    <dgm:cxn modelId="{36CE3C82-3BA6-4E5D-B346-39E373EDF803}" type="presOf" srcId="{135D1F55-BE15-49A6-A1DA-E8601ADFE07F}" destId="{B0A9C6DC-5263-4F4A-A0D7-FD903C301C29}" srcOrd="0" destOrd="2" presId="urn:microsoft.com/office/officeart/2005/8/layout/hList1"/>
    <dgm:cxn modelId="{81D1AFBF-0A91-471A-BBEF-6494E696B37F}" type="presOf" srcId="{9777CAD2-5FAD-4904-B7E4-C5C7D01F0ABC}" destId="{8A29C108-01F2-4D15-B6AB-32902FEAB702}" srcOrd="0" destOrd="8" presId="urn:microsoft.com/office/officeart/2005/8/layout/hList1"/>
    <dgm:cxn modelId="{1EB6D550-48DF-4690-A8F6-90A7CD1A2853}" srcId="{CB168CA3-C0E3-48C6-8421-DE2BC48FFE7B}" destId="{135D1F55-BE15-49A6-A1DA-E8601ADFE07F}" srcOrd="2" destOrd="0" parTransId="{C02E0AA5-6CCC-4ABA-9114-62D883A18F47}" sibTransId="{362E4429-C26C-4149-A9A2-9D60F4945A74}"/>
    <dgm:cxn modelId="{CC3E674C-9C97-460F-A404-E1CE7F6FB68B}" srcId="{CE7616DD-CEA2-43D1-A101-24FC78BB4FA8}" destId="{522A0ADE-93D7-4E46-86BE-655642B24498}" srcOrd="5" destOrd="0" parTransId="{0CD3522F-27EB-4FE8-9D0F-92CFE9B01C99}" sibTransId="{CA379C3C-9F0B-45D4-9146-9AD6345DE9AC}"/>
    <dgm:cxn modelId="{4CD77536-E806-4F02-A4C8-40A7D68E4228}" srcId="{CB168CA3-C0E3-48C6-8421-DE2BC48FFE7B}" destId="{28855BA4-63EA-48E8-898B-735D5261A8C8}" srcOrd="6" destOrd="0" parTransId="{7ACEE960-FEC0-47F3-B95C-9F7FF896C7BC}" sibTransId="{7FEFB444-5C96-4126-8312-248E5C55399F}"/>
    <dgm:cxn modelId="{5C900819-86FB-457D-850C-435D888ED938}" type="presOf" srcId="{522A0ADE-93D7-4E46-86BE-655642B24498}" destId="{8A29C108-01F2-4D15-B6AB-32902FEAB702}" srcOrd="0" destOrd="5" presId="urn:microsoft.com/office/officeart/2005/8/layout/hList1"/>
    <dgm:cxn modelId="{85B3311E-433E-402F-ABD5-BEA0F2D4AF68}" srcId="{CE7616DD-CEA2-43D1-A101-24FC78BB4FA8}" destId="{A305794D-4C71-437E-95B8-4F1A7802F4BB}" srcOrd="11" destOrd="0" parTransId="{54BDF9A7-B546-4445-BFD6-72AEAE914BC5}" sibTransId="{5E644461-BE55-4128-9D29-0EAD5A8DC323}"/>
    <dgm:cxn modelId="{20C511AF-7422-4136-84B4-BD322EDCCEB7}" srcId="{CE7616DD-CEA2-43D1-A101-24FC78BB4FA8}" destId="{95D51800-9FEF-439C-8F3E-77919B2B9489}" srcOrd="6" destOrd="0" parTransId="{E5A45A98-32C8-402B-AAB0-28A59241A26E}" sibTransId="{A63BC369-5AA7-45FE-AFC9-78B54FC7CE8D}"/>
    <dgm:cxn modelId="{A07B123E-AB21-4498-9D84-50610A0322DD}" type="presOf" srcId="{8DB6E95C-E330-4741-B519-42DF8D139A25}" destId="{B0A9C6DC-5263-4F4A-A0D7-FD903C301C29}" srcOrd="0" destOrd="7" presId="urn:microsoft.com/office/officeart/2005/8/layout/hList1"/>
    <dgm:cxn modelId="{12317009-0819-40F1-A52F-D89B21EACBFA}" type="presOf" srcId="{182AF47F-557A-4126-ADBC-C85251B32785}" destId="{8A29C108-01F2-4D15-B6AB-32902FEAB702}" srcOrd="0" destOrd="0" presId="urn:microsoft.com/office/officeart/2005/8/layout/hList1"/>
    <dgm:cxn modelId="{EDD357E4-7792-42F0-86EE-E36860D5FCF7}" type="presOf" srcId="{BDB4B159-E4AF-40A4-AE66-6D4317ADCCA0}" destId="{8A29C108-01F2-4D15-B6AB-32902FEAB702}" srcOrd="0" destOrd="9" presId="urn:microsoft.com/office/officeart/2005/8/layout/hList1"/>
    <dgm:cxn modelId="{30DEF1DE-72F2-45F7-AE44-6B85DC9CD3A4}" type="presOf" srcId="{CE318AD3-50C7-40F6-B584-EC8C43150C7A}" destId="{B0A9C6DC-5263-4F4A-A0D7-FD903C301C29}" srcOrd="0" destOrd="9" presId="urn:microsoft.com/office/officeart/2005/8/layout/hList1"/>
    <dgm:cxn modelId="{FD91741D-7C1E-4219-A2BF-B9B63E288CEE}" srcId="{CE7616DD-CEA2-43D1-A101-24FC78BB4FA8}" destId="{A05A254F-2D7E-40FD-83A2-B680C79DC3E8}" srcOrd="1" destOrd="0" parTransId="{504E92C0-8C8F-4ADF-8A24-7DBC55671FDB}" sibTransId="{26627FA6-71CB-43B0-8C90-CE1FE6A2959A}"/>
    <dgm:cxn modelId="{A0CE8152-EA26-4205-9135-7964F1EBB0AB}" type="presOf" srcId="{81B2AB3E-0C43-439C-872D-60626618C170}" destId="{B0A9C6DC-5263-4F4A-A0D7-FD903C301C29}" srcOrd="0" destOrd="1" presId="urn:microsoft.com/office/officeart/2005/8/layout/hList1"/>
    <dgm:cxn modelId="{199932DD-C98D-43B4-96A2-A88527F35464}" type="presOf" srcId="{CE7616DD-CEA2-43D1-A101-24FC78BB4FA8}" destId="{0F19D046-DA70-4FD9-9A31-718138D1F33F}" srcOrd="0" destOrd="0" presId="urn:microsoft.com/office/officeart/2005/8/layout/hList1"/>
    <dgm:cxn modelId="{267255D1-3A34-450C-A86C-4B74279ADEA7}" srcId="{3E6CAC96-E2DB-4558-9DA0-D7611DAEF865}" destId="{CB168CA3-C0E3-48C6-8421-DE2BC48FFE7B}" srcOrd="1" destOrd="0" parTransId="{974D6F76-BF66-413F-BCF3-BA107D25619D}" sibTransId="{0583D66A-8FF7-47D7-A64C-7DAC813A9393}"/>
    <dgm:cxn modelId="{64470551-8D64-4AA5-AFAA-A205FB96E5B7}" type="presOf" srcId="{0FEAE8A2-D862-4F99-A58A-B6165179B919}" destId="{B0A9C6DC-5263-4F4A-A0D7-FD903C301C29}" srcOrd="0" destOrd="5" presId="urn:microsoft.com/office/officeart/2005/8/layout/hList1"/>
    <dgm:cxn modelId="{679612D9-0B74-45D6-B619-6CACD164E0C7}" srcId="{CB168CA3-C0E3-48C6-8421-DE2BC48FFE7B}" destId="{B935EFC5-64EC-4946-AD6C-3BB9421081F7}" srcOrd="4" destOrd="0" parTransId="{1E160643-588E-47B9-ABBF-0B3F19764B5A}" sibTransId="{C733F773-CE44-4CB5-A05D-84CB8B81C45C}"/>
    <dgm:cxn modelId="{65CB911B-6E0F-4929-9FB6-A158023551B6}" srcId="{CE7616DD-CEA2-43D1-A101-24FC78BB4FA8}" destId="{9777CAD2-5FAD-4904-B7E4-C5C7D01F0ABC}" srcOrd="8" destOrd="0" parTransId="{6217FE54-9C6A-4E80-BB08-B5CCDEC8BCD4}" sibTransId="{600AEEFC-E3CF-43AC-95FB-A08A794921FE}"/>
    <dgm:cxn modelId="{32CBAE60-911A-48A5-8591-9B5397B78B2A}" srcId="{CE7616DD-CEA2-43D1-A101-24FC78BB4FA8}" destId="{B9C63CAD-DD2B-4225-A919-561F879996D8}" srcOrd="3" destOrd="0" parTransId="{5857E78B-7B57-42EA-91E3-36EB35322C65}" sibTransId="{FE3059BB-48E6-4625-BED1-CA1A4EBBD7CF}"/>
    <dgm:cxn modelId="{7EBCD75A-8E95-4E7D-B8D3-919D9BB92612}" srcId="{CE7616DD-CEA2-43D1-A101-24FC78BB4FA8}" destId="{F36C3382-4BAA-489B-B374-C441030D58BC}" srcOrd="14" destOrd="0" parTransId="{BF9377FC-3966-4E82-AF46-1A792EECB09E}" sibTransId="{1BE60F66-70D4-45DA-B0AD-8267F5CC0BDB}"/>
    <dgm:cxn modelId="{C86145D2-C2A1-4955-8757-2146975B24FB}" type="presOf" srcId="{7618390C-C3F5-4ACA-B68A-4A2821922DEB}" destId="{8A29C108-01F2-4D15-B6AB-32902FEAB702}" srcOrd="0" destOrd="12" presId="urn:microsoft.com/office/officeart/2005/8/layout/hList1"/>
    <dgm:cxn modelId="{A1BFD62C-5B34-46EE-ABF3-82EAE93CCFCD}" srcId="{CE7616DD-CEA2-43D1-A101-24FC78BB4FA8}" destId="{182AF47F-557A-4126-ADBC-C85251B32785}" srcOrd="0" destOrd="0" parTransId="{D184716E-98E7-4376-B478-56C865B65248}" sibTransId="{6EB14213-993A-440E-8B33-BB41BCE68B65}"/>
    <dgm:cxn modelId="{04FD1331-06A7-4C70-9C97-158F801E6ACB}" srcId="{3E6CAC96-E2DB-4558-9DA0-D7611DAEF865}" destId="{29702680-2B8E-4BEB-9C73-967B857D4C36}" srcOrd="2" destOrd="0" parTransId="{84761336-FFDC-415B-8062-40D220E035D4}" sibTransId="{CA6DE011-0849-4EC1-A61A-0AB5727DCDA3}"/>
    <dgm:cxn modelId="{BCF6D004-196F-4E3D-87A1-DCE3D6376922}" type="presOf" srcId="{28855BA4-63EA-48E8-898B-735D5261A8C8}" destId="{B0A9C6DC-5263-4F4A-A0D7-FD903C301C29}" srcOrd="0" destOrd="6" presId="urn:microsoft.com/office/officeart/2005/8/layout/hList1"/>
    <dgm:cxn modelId="{7BC5CF68-5DE7-41E1-AFA5-8CD33F0A782D}" type="presOf" srcId="{7643B432-1967-4836-BCC5-3B96F6990C0D}" destId="{B0A9C6DC-5263-4F4A-A0D7-FD903C301C29}" srcOrd="0" destOrd="3" presId="urn:microsoft.com/office/officeart/2005/8/layout/hList1"/>
    <dgm:cxn modelId="{FAB37203-5C19-44F0-B655-11DA70A91072}" srcId="{CE7616DD-CEA2-43D1-A101-24FC78BB4FA8}" destId="{BDB4B159-E4AF-40A4-AE66-6D4317ADCCA0}" srcOrd="9" destOrd="0" parTransId="{7F4B0FE8-DAC4-4C8A-9AB1-D34F6A382B57}" sibTransId="{8D32ED5E-82EE-4BC2-955F-41AE82528312}"/>
    <dgm:cxn modelId="{C788FC4F-9209-443B-968B-395CFC0A5776}" type="presOf" srcId="{C0EE1720-4077-4816-96F9-CAFB0B870B25}" destId="{8A29C108-01F2-4D15-B6AB-32902FEAB702}" srcOrd="0" destOrd="2" presId="urn:microsoft.com/office/officeart/2005/8/layout/hList1"/>
    <dgm:cxn modelId="{80E2FFD8-93A3-4DD5-BD8F-35AE4B137119}" srcId="{CB168CA3-C0E3-48C6-8421-DE2BC48FFE7B}" destId="{81B2AB3E-0C43-439C-872D-60626618C170}" srcOrd="1" destOrd="0" parTransId="{644293AA-049B-4ADA-BDD4-F0C9D1AC8627}" sibTransId="{CBA376FD-C9E4-4F44-8345-65B71D6AD464}"/>
    <dgm:cxn modelId="{03C2FE92-3151-4603-A04B-5233392BFF14}" type="presOf" srcId="{C7D9C6B1-B1D9-4471-9611-E3DF3A1EE4DB}" destId="{1E4F5C94-1036-4B34-A4C9-885D1154FE03}" srcOrd="0" destOrd="0" presId="urn:microsoft.com/office/officeart/2005/8/layout/hList1"/>
    <dgm:cxn modelId="{AEA02694-19E6-440C-B06E-CF28DE627355}" type="presOf" srcId="{C5E1159A-D9FD-4EAA-9896-455702E46808}" destId="{8A29C108-01F2-4D15-B6AB-32902FEAB702}" srcOrd="0" destOrd="13" presId="urn:microsoft.com/office/officeart/2005/8/layout/hList1"/>
    <dgm:cxn modelId="{5E398F0D-001E-4E46-86C4-4230AFAC7BCC}" type="presOf" srcId="{CB168CA3-C0E3-48C6-8421-DE2BC48FFE7B}" destId="{323B5E78-C759-44FD-86FD-198555055335}" srcOrd="0" destOrd="0" presId="urn:microsoft.com/office/officeart/2005/8/layout/hList1"/>
    <dgm:cxn modelId="{A3EC6FF8-CB95-4D45-9B17-35DAFC848EF5}" type="presOf" srcId="{3E6CAC96-E2DB-4558-9DA0-D7611DAEF865}" destId="{A21A8990-4D41-45C9-A172-69988935CE77}" srcOrd="0" destOrd="0" presId="urn:microsoft.com/office/officeart/2005/8/layout/hList1"/>
    <dgm:cxn modelId="{5B900307-07E4-4DFA-B453-7CDD09C15EFE}" srcId="{CE7616DD-CEA2-43D1-A101-24FC78BB4FA8}" destId="{E34B3F22-2239-4756-AAD1-20D3FB6356E0}" srcOrd="15" destOrd="0" parTransId="{01918464-D449-4A5F-BF86-1BA5A86FA95B}" sibTransId="{71B25CD8-3ECE-4930-8FAE-34390AE48325}"/>
    <dgm:cxn modelId="{5C3083DD-FF0A-4060-BD1E-E01DB3E9E119}" type="presOf" srcId="{F36C3382-4BAA-489B-B374-C441030D58BC}" destId="{8A29C108-01F2-4D15-B6AB-32902FEAB702}" srcOrd="0" destOrd="14" presId="urn:microsoft.com/office/officeart/2005/8/layout/hList1"/>
    <dgm:cxn modelId="{F42A0136-09E8-4B46-AD2F-558C00680275}" type="presOf" srcId="{F9E88CDE-95F8-4EC3-B120-B2C451FF9E55}" destId="{B0A9C6DC-5263-4F4A-A0D7-FD903C301C29}" srcOrd="0" destOrd="0" presId="urn:microsoft.com/office/officeart/2005/8/layout/hList1"/>
    <dgm:cxn modelId="{45409333-284B-4039-8AB1-58BC555AEDCD}" type="presOf" srcId="{29702680-2B8E-4BEB-9C73-967B857D4C36}" destId="{985DF4CF-85AE-4225-BD6C-A2C065AD8AE0}" srcOrd="0" destOrd="0" presId="urn:microsoft.com/office/officeart/2005/8/layout/hList1"/>
    <dgm:cxn modelId="{51F90B6D-F6E7-446D-9A95-2032FF39B36F}" type="presOf" srcId="{B9C63CAD-DD2B-4225-A919-561F879996D8}" destId="{8A29C108-01F2-4D15-B6AB-32902FEAB702}" srcOrd="0" destOrd="3" presId="urn:microsoft.com/office/officeart/2005/8/layout/hList1"/>
    <dgm:cxn modelId="{A405BABF-58E3-452C-9C9D-29FECB77759C}" srcId="{CE7616DD-CEA2-43D1-A101-24FC78BB4FA8}" destId="{C4A4AC6A-CB6D-4CCC-8C52-C916F52CEA65}" srcOrd="4" destOrd="0" parTransId="{57774E03-0863-454D-A6B8-B1AA2A898604}" sibTransId="{B097FF6D-2062-4C04-8773-0032485757B6}"/>
    <dgm:cxn modelId="{67A33E58-4AAC-4ADB-8E87-98EBE60B3711}" type="presOf" srcId="{C4A4AC6A-CB6D-4CCC-8C52-C916F52CEA65}" destId="{8A29C108-01F2-4D15-B6AB-32902FEAB702}" srcOrd="0" destOrd="4" presId="urn:microsoft.com/office/officeart/2005/8/layout/hList1"/>
    <dgm:cxn modelId="{F6E2AF71-D0E5-4161-BF40-A20414546EDA}" srcId="{CE7616DD-CEA2-43D1-A101-24FC78BB4FA8}" destId="{C0EE1720-4077-4816-96F9-CAFB0B870B25}" srcOrd="2" destOrd="0" parTransId="{D8BEE341-5293-4A48-8605-8B5057601E7F}" sibTransId="{63DDBC35-CC4A-476C-A490-170027D36242}"/>
    <dgm:cxn modelId="{01CE6BEE-019A-4248-8F81-62D392678477}" srcId="{29702680-2B8E-4BEB-9C73-967B857D4C36}" destId="{C7D9C6B1-B1D9-4471-9611-E3DF3A1EE4DB}" srcOrd="0" destOrd="0" parTransId="{9F1EC2E2-A0A6-4098-B393-AEE26638372F}" sibTransId="{B322F0BC-2B36-4B8E-B330-7C16D25B59BC}"/>
    <dgm:cxn modelId="{F3C0CBC6-18C6-4AE1-B01F-B0B4432115C6}" type="presOf" srcId="{B935EFC5-64EC-4946-AD6C-3BB9421081F7}" destId="{B0A9C6DC-5263-4F4A-A0D7-FD903C301C29}" srcOrd="0" destOrd="4" presId="urn:microsoft.com/office/officeart/2005/8/layout/hList1"/>
    <dgm:cxn modelId="{CDA1DB87-4AA3-48D4-856A-477A963A5F9D}" srcId="{CE7616DD-CEA2-43D1-A101-24FC78BB4FA8}" destId="{C5E1159A-D9FD-4EAA-9896-455702E46808}" srcOrd="13" destOrd="0" parTransId="{7E42CA6A-7A92-4D5A-BE20-86DB850DEA3F}" sibTransId="{7BAE9ACE-D0FF-4DB3-A2C4-697C80FCA307}"/>
    <dgm:cxn modelId="{AC7B9D4C-AABF-49BE-9675-3CD426122B1A}" srcId="{CB168CA3-C0E3-48C6-8421-DE2BC48FFE7B}" destId="{F9E88CDE-95F8-4EC3-B120-B2C451FF9E55}" srcOrd="0" destOrd="0" parTransId="{04AA1474-22AA-42D2-9309-B3043904E76C}" sibTransId="{C1CAC551-6CE0-4D2F-97C1-4BE8D607FDC9}"/>
    <dgm:cxn modelId="{C31122DC-DE2C-4137-BD4D-79A90A6C0F2A}" type="presOf" srcId="{A05A254F-2D7E-40FD-83A2-B680C79DC3E8}" destId="{8A29C108-01F2-4D15-B6AB-32902FEAB702}" srcOrd="0" destOrd="1" presId="urn:microsoft.com/office/officeart/2005/8/layout/hList1"/>
    <dgm:cxn modelId="{8076B8B2-3169-40C0-95D4-833A68E8E094}" type="presOf" srcId="{EAA39EC6-7837-49C4-BEE3-9A5AFBB74625}" destId="{8A29C108-01F2-4D15-B6AB-32902FEAB702}" srcOrd="0" destOrd="7" presId="urn:microsoft.com/office/officeart/2005/8/layout/hList1"/>
    <dgm:cxn modelId="{873F63CA-B532-4EC1-A185-3AA60953C095}" srcId="{CE7616DD-CEA2-43D1-A101-24FC78BB4FA8}" destId="{F18008B3-7BDD-4AD5-B52B-DEA275E04CF3}" srcOrd="10" destOrd="0" parTransId="{CC85072E-CA62-47CD-B91E-2AFB6847B81A}" sibTransId="{F9A197B9-9770-4CB3-A7C6-20411AF292A4}"/>
    <dgm:cxn modelId="{95958501-1BFB-4B2D-AACA-02CB608FF07B}" srcId="{CE7616DD-CEA2-43D1-A101-24FC78BB4FA8}" destId="{7618390C-C3F5-4ACA-B68A-4A2821922DEB}" srcOrd="12" destOrd="0" parTransId="{79F2F516-182B-4DDE-9172-6F2A2BBBC27A}" sibTransId="{E330D24F-6E10-4523-A70E-0EE9EDAC93B6}"/>
    <dgm:cxn modelId="{58A3DF6F-5D25-48EF-82F9-C704A9FD937D}" srcId="{CB168CA3-C0E3-48C6-8421-DE2BC48FFE7B}" destId="{7643B432-1967-4836-BCC5-3B96F6990C0D}" srcOrd="3" destOrd="0" parTransId="{BE53F169-F3AA-467B-812B-68365E7115B4}" sibTransId="{3A365135-F261-4AAC-8BC1-8B9CE1011D50}"/>
    <dgm:cxn modelId="{3D14AC46-16ED-40F5-BC42-E1AE19B54EB6}" srcId="{CB168CA3-C0E3-48C6-8421-DE2BC48FFE7B}" destId="{529F8448-21A0-4CB3-81AC-926B0FB616C1}" srcOrd="8" destOrd="0" parTransId="{855AECD4-BBDD-4ECB-9E21-E0A86C63AB06}" sibTransId="{9F9C68CA-32B9-4E18-A904-FDD4A9D50FA9}"/>
    <dgm:cxn modelId="{823F3864-EDEE-42E4-B31D-23172EB01910}" type="presOf" srcId="{F18008B3-7BDD-4AD5-B52B-DEA275E04CF3}" destId="{8A29C108-01F2-4D15-B6AB-32902FEAB702}" srcOrd="0" destOrd="10" presId="urn:microsoft.com/office/officeart/2005/8/layout/hList1"/>
    <dgm:cxn modelId="{93F936FA-6C06-41FE-91BD-375950603808}" type="presOf" srcId="{529F8448-21A0-4CB3-81AC-926B0FB616C1}" destId="{B0A9C6DC-5263-4F4A-A0D7-FD903C301C29}" srcOrd="0" destOrd="8" presId="urn:microsoft.com/office/officeart/2005/8/layout/hList1"/>
    <dgm:cxn modelId="{0C5CBC08-9E96-46BD-A69E-F8EB90668A27}" type="presParOf" srcId="{A21A8990-4D41-45C9-A172-69988935CE77}" destId="{C7DEC102-E11D-4EE9-8C5F-E9ED6AFE51F2}" srcOrd="0" destOrd="0" presId="urn:microsoft.com/office/officeart/2005/8/layout/hList1"/>
    <dgm:cxn modelId="{9CE45C08-CF43-489D-9E15-FBE4D6D3ECC6}" type="presParOf" srcId="{C7DEC102-E11D-4EE9-8C5F-E9ED6AFE51F2}" destId="{0F19D046-DA70-4FD9-9A31-718138D1F33F}" srcOrd="0" destOrd="0" presId="urn:microsoft.com/office/officeart/2005/8/layout/hList1"/>
    <dgm:cxn modelId="{35006A57-60D1-4215-B05A-A55C4BE7EFC8}" type="presParOf" srcId="{C7DEC102-E11D-4EE9-8C5F-E9ED6AFE51F2}" destId="{8A29C108-01F2-4D15-B6AB-32902FEAB702}" srcOrd="1" destOrd="0" presId="urn:microsoft.com/office/officeart/2005/8/layout/hList1"/>
    <dgm:cxn modelId="{F4AD0C69-5803-4960-A1A6-7C8D00CA7AED}" type="presParOf" srcId="{A21A8990-4D41-45C9-A172-69988935CE77}" destId="{1EB6138C-A069-4222-8FBC-FA04AFCA5B50}" srcOrd="1" destOrd="0" presId="urn:microsoft.com/office/officeart/2005/8/layout/hList1"/>
    <dgm:cxn modelId="{4A7EB39C-473D-4816-A20D-4D32BBD8CF3A}" type="presParOf" srcId="{A21A8990-4D41-45C9-A172-69988935CE77}" destId="{507A89D1-D4B8-4C52-9CED-B8CAF5622228}" srcOrd="2" destOrd="0" presId="urn:microsoft.com/office/officeart/2005/8/layout/hList1"/>
    <dgm:cxn modelId="{F2DBFCB7-8E26-4384-A26F-92DC2A20A589}" type="presParOf" srcId="{507A89D1-D4B8-4C52-9CED-B8CAF5622228}" destId="{323B5E78-C759-44FD-86FD-198555055335}" srcOrd="0" destOrd="0" presId="urn:microsoft.com/office/officeart/2005/8/layout/hList1"/>
    <dgm:cxn modelId="{32CEE251-92C5-4873-8AB9-2620E92A6D68}" type="presParOf" srcId="{507A89D1-D4B8-4C52-9CED-B8CAF5622228}" destId="{B0A9C6DC-5263-4F4A-A0D7-FD903C301C29}" srcOrd="1" destOrd="0" presId="urn:microsoft.com/office/officeart/2005/8/layout/hList1"/>
    <dgm:cxn modelId="{56987DCE-CBE5-4005-8C15-D46A8E3A1B4E}" type="presParOf" srcId="{A21A8990-4D41-45C9-A172-69988935CE77}" destId="{81700004-D95E-4ADE-9646-A6E9FF635EC8}" srcOrd="3" destOrd="0" presId="urn:microsoft.com/office/officeart/2005/8/layout/hList1"/>
    <dgm:cxn modelId="{2DFEB9F5-6E72-4EF9-8B67-169378D13579}" type="presParOf" srcId="{A21A8990-4D41-45C9-A172-69988935CE77}" destId="{4422171C-8236-4268-8BB0-D1E602C8800C}" srcOrd="4" destOrd="0" presId="urn:microsoft.com/office/officeart/2005/8/layout/hList1"/>
    <dgm:cxn modelId="{BDE0D916-E349-4D69-9F23-2DF49566D8AE}" type="presParOf" srcId="{4422171C-8236-4268-8BB0-D1E602C8800C}" destId="{985DF4CF-85AE-4225-BD6C-A2C065AD8AE0}" srcOrd="0" destOrd="0" presId="urn:microsoft.com/office/officeart/2005/8/layout/hList1"/>
    <dgm:cxn modelId="{9AA4ED42-933E-456B-A6AE-B9C02FF57999}" type="presParOf" srcId="{4422171C-8236-4268-8BB0-D1E602C8800C}" destId="{1E4F5C94-1036-4B34-A4C9-885D1154FE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993F2DB-26C5-445D-80A0-607F3CD55F46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CDD6847F-243E-440F-91B4-456DE9FB2737}">
      <dgm:prSet/>
      <dgm:spPr/>
      <dgm:t>
        <a:bodyPr/>
        <a:lstStyle/>
        <a:p>
          <a:pPr rtl="0"/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Online banking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B2D77AB-3517-43CC-AB83-9EDE047078F3}" type="parTrans" cxnId="{ACFDBE83-81A2-4355-97D4-5F5D6BE3137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078125C-7931-4F62-A9AC-701AE8102965}" type="sibTrans" cxnId="{ACFDBE83-81A2-4355-97D4-5F5D6BE3137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8FDB35C-91E6-4760-8EBF-A23C6927F619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Mobile banking</a:t>
          </a:r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6079FF0A-A915-40CB-97CF-675580C01F12}" type="parTrans" cxnId="{FC067E23-D136-425C-8497-B0A7E45454F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5F599D6-EDE1-45FD-9D1F-A377ED051658}" type="sibTrans" cxnId="{FC067E23-D136-425C-8497-B0A7E45454F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EE85EB4-A303-4D5E-9EF3-FF032386AEE5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Debit cards</a:t>
          </a:r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B3425F7-569C-45A2-99E7-749E93051D72}" type="parTrans" cxnId="{F5123FE4-2BB6-47A4-833A-78F0F781F60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03BA4A42-5432-4FC3-8737-6177670D43C7}" type="sibTrans" cxnId="{F5123FE4-2BB6-47A4-833A-78F0F781F60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216EB4B-1BC2-4060-8A7D-1F05DEC76CA5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ATMs</a:t>
          </a:r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B909214-C00A-4329-B554-E31D5C73D14C}" type="parTrans" cxnId="{3B29C842-07F1-44D1-85C5-31519F3F5C1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EF47DB4-6E27-4E3B-B11A-61A7152EC160}" type="sibTrans" cxnId="{3B29C842-07F1-44D1-85C5-31519F3F5C1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753F65E-20A4-4541-9CEF-4CE1EDAF9EF6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Contactless payment</a:t>
          </a:r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8DBE4C3-62E7-4850-8FA9-82ED1F14875D}" type="parTrans" cxnId="{97FEA2B9-5B96-4E64-A237-109029F7D23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0938FAFC-4A6A-44A2-8481-B2A82612D527}" type="sibTrans" cxnId="{97FEA2B9-5B96-4E64-A237-109029F7D23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0247B41-180D-43A2-BCA6-31DF2540102C}" type="pres">
      <dgm:prSet presAssocID="{9993F2DB-26C5-445D-80A0-607F3CD55F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1658D-7427-4996-BB5D-D913E1419398}" type="pres">
      <dgm:prSet presAssocID="{CDD6847F-243E-440F-91B4-456DE9FB2737}" presName="comp" presStyleCnt="0"/>
      <dgm:spPr/>
    </dgm:pt>
    <dgm:pt modelId="{BA9ACB08-614D-4470-925C-DF92F122ED6C}" type="pres">
      <dgm:prSet presAssocID="{CDD6847F-243E-440F-91B4-456DE9FB2737}" presName="box" presStyleLbl="node1" presStyleIdx="0" presStyleCnt="5"/>
      <dgm:spPr/>
      <dgm:t>
        <a:bodyPr/>
        <a:lstStyle/>
        <a:p>
          <a:endParaRPr lang="en-US"/>
        </a:p>
      </dgm:t>
    </dgm:pt>
    <dgm:pt modelId="{FCFD3DEC-1165-4F1E-B92B-EA154DA92551}" type="pres">
      <dgm:prSet presAssocID="{CDD6847F-243E-440F-91B4-456DE9FB2737}" presName="img" presStyleLbl="fgImgPlace1" presStyleIdx="0" presStyleCnt="5"/>
      <dgm:spPr>
        <a:solidFill>
          <a:schemeClr val="accent3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F32C3B21-C1A7-4AE9-95DF-4BF92623BBB6}" type="pres">
      <dgm:prSet presAssocID="{CDD6847F-243E-440F-91B4-456DE9FB273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35073-5703-4E53-901D-2BAEB89CCDA5}" type="pres">
      <dgm:prSet presAssocID="{B078125C-7931-4F62-A9AC-701AE8102965}" presName="spacer" presStyleCnt="0"/>
      <dgm:spPr/>
    </dgm:pt>
    <dgm:pt modelId="{DE252573-83CA-46C4-BD1C-DE3535E010E2}" type="pres">
      <dgm:prSet presAssocID="{A8FDB35C-91E6-4760-8EBF-A23C6927F619}" presName="comp" presStyleCnt="0"/>
      <dgm:spPr/>
    </dgm:pt>
    <dgm:pt modelId="{B9266B4E-531A-4018-8D42-7B7C8D7FA792}" type="pres">
      <dgm:prSet presAssocID="{A8FDB35C-91E6-4760-8EBF-A23C6927F619}" presName="box" presStyleLbl="node1" presStyleIdx="1" presStyleCnt="5"/>
      <dgm:spPr/>
      <dgm:t>
        <a:bodyPr/>
        <a:lstStyle/>
        <a:p>
          <a:endParaRPr lang="en-US"/>
        </a:p>
      </dgm:t>
    </dgm:pt>
    <dgm:pt modelId="{8E103F0C-2979-419A-8635-2FC3C5E49D38}" type="pres">
      <dgm:prSet presAssocID="{A8FDB35C-91E6-4760-8EBF-A23C6927F619}" presName="img" presStyleLbl="fgImgPlace1" presStyleIdx="1" presStyleCnt="5"/>
      <dgm:spPr>
        <a:solidFill>
          <a:schemeClr val="accent3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54B689D4-6214-445E-9721-C95FEB44683D}" type="pres">
      <dgm:prSet presAssocID="{A8FDB35C-91E6-4760-8EBF-A23C6927F61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794C9-5A4B-44A0-96DC-044D537825D8}" type="pres">
      <dgm:prSet presAssocID="{15F599D6-EDE1-45FD-9D1F-A377ED051658}" presName="spacer" presStyleCnt="0"/>
      <dgm:spPr/>
    </dgm:pt>
    <dgm:pt modelId="{FA9D41FD-F23E-4930-BE21-85ECE7DB3F12}" type="pres">
      <dgm:prSet presAssocID="{9EE85EB4-A303-4D5E-9EF3-FF032386AEE5}" presName="comp" presStyleCnt="0"/>
      <dgm:spPr/>
    </dgm:pt>
    <dgm:pt modelId="{25AA6357-43AF-4C92-95F8-5D653DD25701}" type="pres">
      <dgm:prSet presAssocID="{9EE85EB4-A303-4D5E-9EF3-FF032386AEE5}" presName="box" presStyleLbl="node1" presStyleIdx="2" presStyleCnt="5"/>
      <dgm:spPr/>
      <dgm:t>
        <a:bodyPr/>
        <a:lstStyle/>
        <a:p>
          <a:endParaRPr lang="en-US"/>
        </a:p>
      </dgm:t>
    </dgm:pt>
    <dgm:pt modelId="{51021781-C327-4AC3-9718-B65A425862B3}" type="pres">
      <dgm:prSet presAssocID="{9EE85EB4-A303-4D5E-9EF3-FF032386AEE5}" presName="img" presStyleLbl="fgImgPlace1" presStyleIdx="2" presStyleCnt="5"/>
      <dgm:spPr>
        <a:solidFill>
          <a:schemeClr val="accent3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D23BA072-9ECB-4ACA-9657-2886FD41C11E}" type="pres">
      <dgm:prSet presAssocID="{9EE85EB4-A303-4D5E-9EF3-FF032386AEE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2667E-EBAD-4863-980E-CCED93315011}" type="pres">
      <dgm:prSet presAssocID="{03BA4A42-5432-4FC3-8737-6177670D43C7}" presName="spacer" presStyleCnt="0"/>
      <dgm:spPr/>
    </dgm:pt>
    <dgm:pt modelId="{795A4FB6-BF5C-4116-AC44-DAF71B771948}" type="pres">
      <dgm:prSet presAssocID="{A216EB4B-1BC2-4060-8A7D-1F05DEC76CA5}" presName="comp" presStyleCnt="0"/>
      <dgm:spPr/>
    </dgm:pt>
    <dgm:pt modelId="{E610CB34-2726-49BC-AABE-970E9B589F54}" type="pres">
      <dgm:prSet presAssocID="{A216EB4B-1BC2-4060-8A7D-1F05DEC76CA5}" presName="box" presStyleLbl="node1" presStyleIdx="3" presStyleCnt="5"/>
      <dgm:spPr/>
      <dgm:t>
        <a:bodyPr/>
        <a:lstStyle/>
        <a:p>
          <a:endParaRPr lang="en-US"/>
        </a:p>
      </dgm:t>
    </dgm:pt>
    <dgm:pt modelId="{D325F2D2-016D-4B46-839A-91F1FC07FCF7}" type="pres">
      <dgm:prSet presAssocID="{A216EB4B-1BC2-4060-8A7D-1F05DEC76CA5}" presName="img" presStyleLbl="fgImgPlace1" presStyleIdx="3" presStyleCnt="5"/>
      <dgm:spPr>
        <a:solidFill>
          <a:schemeClr val="accent3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317D8414-270B-4566-8911-21D891B91190}" type="pres">
      <dgm:prSet presAssocID="{A216EB4B-1BC2-4060-8A7D-1F05DEC76C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F414B-212E-451C-A75A-A928EEE193D8}" type="pres">
      <dgm:prSet presAssocID="{2EF47DB4-6E27-4E3B-B11A-61A7152EC160}" presName="spacer" presStyleCnt="0"/>
      <dgm:spPr/>
    </dgm:pt>
    <dgm:pt modelId="{94B186DE-954C-4D25-81A6-ADDD3F75E289}" type="pres">
      <dgm:prSet presAssocID="{9753F65E-20A4-4541-9CEF-4CE1EDAF9EF6}" presName="comp" presStyleCnt="0"/>
      <dgm:spPr/>
    </dgm:pt>
    <dgm:pt modelId="{23AF45ED-1687-468C-835F-67C0C24F5B92}" type="pres">
      <dgm:prSet presAssocID="{9753F65E-20A4-4541-9CEF-4CE1EDAF9EF6}" presName="box" presStyleLbl="node1" presStyleIdx="4" presStyleCnt="5"/>
      <dgm:spPr/>
      <dgm:t>
        <a:bodyPr/>
        <a:lstStyle/>
        <a:p>
          <a:endParaRPr lang="en-US"/>
        </a:p>
      </dgm:t>
    </dgm:pt>
    <dgm:pt modelId="{F0000607-4CD6-4E91-8EFC-B6B57005F1EC}" type="pres">
      <dgm:prSet presAssocID="{9753F65E-20A4-4541-9CEF-4CE1EDAF9EF6}" presName="img" presStyleLbl="fgImgPlace1" presStyleIdx="4" presStyleCnt="5"/>
      <dgm:spPr>
        <a:solidFill>
          <a:schemeClr val="accent3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748065EE-B895-4A7B-A6EC-5C2E298A5C59}" type="pres">
      <dgm:prSet presAssocID="{9753F65E-20A4-4541-9CEF-4CE1EDAF9EF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91A6F-2378-4552-A062-E0740CA6B451}" type="presOf" srcId="{CDD6847F-243E-440F-91B4-456DE9FB2737}" destId="{F32C3B21-C1A7-4AE9-95DF-4BF92623BBB6}" srcOrd="1" destOrd="0" presId="urn:microsoft.com/office/officeart/2005/8/layout/vList4"/>
    <dgm:cxn modelId="{3B29C842-07F1-44D1-85C5-31519F3F5C14}" srcId="{9993F2DB-26C5-445D-80A0-607F3CD55F46}" destId="{A216EB4B-1BC2-4060-8A7D-1F05DEC76CA5}" srcOrd="3" destOrd="0" parTransId="{DB909214-C00A-4329-B554-E31D5C73D14C}" sibTransId="{2EF47DB4-6E27-4E3B-B11A-61A7152EC160}"/>
    <dgm:cxn modelId="{112759FC-0143-4A08-941E-1921C2E8D984}" type="presOf" srcId="{9EE85EB4-A303-4D5E-9EF3-FF032386AEE5}" destId="{25AA6357-43AF-4C92-95F8-5D653DD25701}" srcOrd="0" destOrd="0" presId="urn:microsoft.com/office/officeart/2005/8/layout/vList4"/>
    <dgm:cxn modelId="{97FEA2B9-5B96-4E64-A237-109029F7D236}" srcId="{9993F2DB-26C5-445D-80A0-607F3CD55F46}" destId="{9753F65E-20A4-4541-9CEF-4CE1EDAF9EF6}" srcOrd="4" destOrd="0" parTransId="{D8DBE4C3-62E7-4850-8FA9-82ED1F14875D}" sibTransId="{0938FAFC-4A6A-44A2-8481-B2A82612D527}"/>
    <dgm:cxn modelId="{A6C80BB2-B2BC-4E6F-A32C-3D33E2508A53}" type="presOf" srcId="{9753F65E-20A4-4541-9CEF-4CE1EDAF9EF6}" destId="{23AF45ED-1687-468C-835F-67C0C24F5B92}" srcOrd="0" destOrd="0" presId="urn:microsoft.com/office/officeart/2005/8/layout/vList4"/>
    <dgm:cxn modelId="{15C8DE2C-FF36-42F6-A59F-C6718CD3CD6C}" type="presOf" srcId="{A216EB4B-1BC2-4060-8A7D-1F05DEC76CA5}" destId="{317D8414-270B-4566-8911-21D891B91190}" srcOrd="1" destOrd="0" presId="urn:microsoft.com/office/officeart/2005/8/layout/vList4"/>
    <dgm:cxn modelId="{C85B0FFC-E7E3-4FFF-B243-5ED4E3903BE6}" type="presOf" srcId="{9993F2DB-26C5-445D-80A0-607F3CD55F46}" destId="{C0247B41-180D-43A2-BCA6-31DF2540102C}" srcOrd="0" destOrd="0" presId="urn:microsoft.com/office/officeart/2005/8/layout/vList4"/>
    <dgm:cxn modelId="{F8EBB4AF-207B-474D-954B-576DE866D764}" type="presOf" srcId="{9EE85EB4-A303-4D5E-9EF3-FF032386AEE5}" destId="{D23BA072-9ECB-4ACA-9657-2886FD41C11E}" srcOrd="1" destOrd="0" presId="urn:microsoft.com/office/officeart/2005/8/layout/vList4"/>
    <dgm:cxn modelId="{F5123FE4-2BB6-47A4-833A-78F0F781F604}" srcId="{9993F2DB-26C5-445D-80A0-607F3CD55F46}" destId="{9EE85EB4-A303-4D5E-9EF3-FF032386AEE5}" srcOrd="2" destOrd="0" parTransId="{BB3425F7-569C-45A2-99E7-749E93051D72}" sibTransId="{03BA4A42-5432-4FC3-8737-6177670D43C7}"/>
    <dgm:cxn modelId="{4556DAEC-2E3C-4C42-B2C2-A1F7E3050305}" type="presOf" srcId="{A8FDB35C-91E6-4760-8EBF-A23C6927F619}" destId="{54B689D4-6214-445E-9721-C95FEB44683D}" srcOrd="1" destOrd="0" presId="urn:microsoft.com/office/officeart/2005/8/layout/vList4"/>
    <dgm:cxn modelId="{D88793D8-52E0-4F1E-A629-50239B8A72ED}" type="presOf" srcId="{A216EB4B-1BC2-4060-8A7D-1F05DEC76CA5}" destId="{E610CB34-2726-49BC-AABE-970E9B589F54}" srcOrd="0" destOrd="0" presId="urn:microsoft.com/office/officeart/2005/8/layout/vList4"/>
    <dgm:cxn modelId="{FC067E23-D136-425C-8497-B0A7E45454F5}" srcId="{9993F2DB-26C5-445D-80A0-607F3CD55F46}" destId="{A8FDB35C-91E6-4760-8EBF-A23C6927F619}" srcOrd="1" destOrd="0" parTransId="{6079FF0A-A915-40CB-97CF-675580C01F12}" sibTransId="{15F599D6-EDE1-45FD-9D1F-A377ED051658}"/>
    <dgm:cxn modelId="{D126A270-B01C-4C75-9EAE-0911901A1C30}" type="presOf" srcId="{9753F65E-20A4-4541-9CEF-4CE1EDAF9EF6}" destId="{748065EE-B895-4A7B-A6EC-5C2E298A5C59}" srcOrd="1" destOrd="0" presId="urn:microsoft.com/office/officeart/2005/8/layout/vList4"/>
    <dgm:cxn modelId="{ACFDBE83-81A2-4355-97D4-5F5D6BE3137C}" srcId="{9993F2DB-26C5-445D-80A0-607F3CD55F46}" destId="{CDD6847F-243E-440F-91B4-456DE9FB2737}" srcOrd="0" destOrd="0" parTransId="{AB2D77AB-3517-43CC-AB83-9EDE047078F3}" sibTransId="{B078125C-7931-4F62-A9AC-701AE8102965}"/>
    <dgm:cxn modelId="{3D7D936D-75CE-496B-9AC3-34C6B2A847FE}" type="presOf" srcId="{A8FDB35C-91E6-4760-8EBF-A23C6927F619}" destId="{B9266B4E-531A-4018-8D42-7B7C8D7FA792}" srcOrd="0" destOrd="0" presId="urn:microsoft.com/office/officeart/2005/8/layout/vList4"/>
    <dgm:cxn modelId="{533525E0-0728-4FA2-ABA5-2A057FCA31E4}" type="presOf" srcId="{CDD6847F-243E-440F-91B4-456DE9FB2737}" destId="{BA9ACB08-614D-4470-925C-DF92F122ED6C}" srcOrd="0" destOrd="0" presId="urn:microsoft.com/office/officeart/2005/8/layout/vList4"/>
    <dgm:cxn modelId="{EFB34BDA-9146-40F2-AFBD-7B071313534B}" type="presParOf" srcId="{C0247B41-180D-43A2-BCA6-31DF2540102C}" destId="{7311658D-7427-4996-BB5D-D913E1419398}" srcOrd="0" destOrd="0" presId="urn:microsoft.com/office/officeart/2005/8/layout/vList4"/>
    <dgm:cxn modelId="{6733C083-2B11-4116-B5AF-C3FA7D131216}" type="presParOf" srcId="{7311658D-7427-4996-BB5D-D913E1419398}" destId="{BA9ACB08-614D-4470-925C-DF92F122ED6C}" srcOrd="0" destOrd="0" presId="urn:microsoft.com/office/officeart/2005/8/layout/vList4"/>
    <dgm:cxn modelId="{B1B06A86-FFEF-48C3-BCC1-61822B5BB867}" type="presParOf" srcId="{7311658D-7427-4996-BB5D-D913E1419398}" destId="{FCFD3DEC-1165-4F1E-B92B-EA154DA92551}" srcOrd="1" destOrd="0" presId="urn:microsoft.com/office/officeart/2005/8/layout/vList4"/>
    <dgm:cxn modelId="{937E4565-032B-46F4-AECA-0E52272A6E98}" type="presParOf" srcId="{7311658D-7427-4996-BB5D-D913E1419398}" destId="{F32C3B21-C1A7-4AE9-95DF-4BF92623BBB6}" srcOrd="2" destOrd="0" presId="urn:microsoft.com/office/officeart/2005/8/layout/vList4"/>
    <dgm:cxn modelId="{146BB266-7E04-42EB-800F-10591A491064}" type="presParOf" srcId="{C0247B41-180D-43A2-BCA6-31DF2540102C}" destId="{19A35073-5703-4E53-901D-2BAEB89CCDA5}" srcOrd="1" destOrd="0" presId="urn:microsoft.com/office/officeart/2005/8/layout/vList4"/>
    <dgm:cxn modelId="{0BC00DC9-BF4F-48AB-9A02-CDFDBE963EC1}" type="presParOf" srcId="{C0247B41-180D-43A2-BCA6-31DF2540102C}" destId="{DE252573-83CA-46C4-BD1C-DE3535E010E2}" srcOrd="2" destOrd="0" presId="urn:microsoft.com/office/officeart/2005/8/layout/vList4"/>
    <dgm:cxn modelId="{66DC63F3-FE29-483B-B6DA-5A86554FA798}" type="presParOf" srcId="{DE252573-83CA-46C4-BD1C-DE3535E010E2}" destId="{B9266B4E-531A-4018-8D42-7B7C8D7FA792}" srcOrd="0" destOrd="0" presId="urn:microsoft.com/office/officeart/2005/8/layout/vList4"/>
    <dgm:cxn modelId="{8C6C4B6C-AC0B-46BA-BC02-054D50B818B4}" type="presParOf" srcId="{DE252573-83CA-46C4-BD1C-DE3535E010E2}" destId="{8E103F0C-2979-419A-8635-2FC3C5E49D38}" srcOrd="1" destOrd="0" presId="urn:microsoft.com/office/officeart/2005/8/layout/vList4"/>
    <dgm:cxn modelId="{2C77116D-2B1E-442E-846A-E6013F62DF0A}" type="presParOf" srcId="{DE252573-83CA-46C4-BD1C-DE3535E010E2}" destId="{54B689D4-6214-445E-9721-C95FEB44683D}" srcOrd="2" destOrd="0" presId="urn:microsoft.com/office/officeart/2005/8/layout/vList4"/>
    <dgm:cxn modelId="{13CF6DCF-A5C6-40FC-82B5-77F71C055064}" type="presParOf" srcId="{C0247B41-180D-43A2-BCA6-31DF2540102C}" destId="{3F0794C9-5A4B-44A0-96DC-044D537825D8}" srcOrd="3" destOrd="0" presId="urn:microsoft.com/office/officeart/2005/8/layout/vList4"/>
    <dgm:cxn modelId="{81E04886-FA61-40E3-A94C-EE368BDD531E}" type="presParOf" srcId="{C0247B41-180D-43A2-BCA6-31DF2540102C}" destId="{FA9D41FD-F23E-4930-BE21-85ECE7DB3F12}" srcOrd="4" destOrd="0" presId="urn:microsoft.com/office/officeart/2005/8/layout/vList4"/>
    <dgm:cxn modelId="{24966C5F-BC19-4B0A-B7AF-107E07393C52}" type="presParOf" srcId="{FA9D41FD-F23E-4930-BE21-85ECE7DB3F12}" destId="{25AA6357-43AF-4C92-95F8-5D653DD25701}" srcOrd="0" destOrd="0" presId="urn:microsoft.com/office/officeart/2005/8/layout/vList4"/>
    <dgm:cxn modelId="{AFAF1366-0FF9-425C-A26C-D58500D5EBCC}" type="presParOf" srcId="{FA9D41FD-F23E-4930-BE21-85ECE7DB3F12}" destId="{51021781-C327-4AC3-9718-B65A425862B3}" srcOrd="1" destOrd="0" presId="urn:microsoft.com/office/officeart/2005/8/layout/vList4"/>
    <dgm:cxn modelId="{35ED96D7-0B74-4F22-85C1-057DC273E1C5}" type="presParOf" srcId="{FA9D41FD-F23E-4930-BE21-85ECE7DB3F12}" destId="{D23BA072-9ECB-4ACA-9657-2886FD41C11E}" srcOrd="2" destOrd="0" presId="urn:microsoft.com/office/officeart/2005/8/layout/vList4"/>
    <dgm:cxn modelId="{F9E71DF2-60E8-4A87-850D-34283D0305C2}" type="presParOf" srcId="{C0247B41-180D-43A2-BCA6-31DF2540102C}" destId="{7502667E-EBAD-4863-980E-CCED93315011}" srcOrd="5" destOrd="0" presId="urn:microsoft.com/office/officeart/2005/8/layout/vList4"/>
    <dgm:cxn modelId="{271866D5-8CC8-42FD-A7A8-110DE7E10EDA}" type="presParOf" srcId="{C0247B41-180D-43A2-BCA6-31DF2540102C}" destId="{795A4FB6-BF5C-4116-AC44-DAF71B771948}" srcOrd="6" destOrd="0" presId="urn:microsoft.com/office/officeart/2005/8/layout/vList4"/>
    <dgm:cxn modelId="{0868BBF4-E5DE-4E1F-8DA5-A43A11BA3FDB}" type="presParOf" srcId="{795A4FB6-BF5C-4116-AC44-DAF71B771948}" destId="{E610CB34-2726-49BC-AABE-970E9B589F54}" srcOrd="0" destOrd="0" presId="urn:microsoft.com/office/officeart/2005/8/layout/vList4"/>
    <dgm:cxn modelId="{F5FA09D0-C83E-4506-BD64-D15E123D3E86}" type="presParOf" srcId="{795A4FB6-BF5C-4116-AC44-DAF71B771948}" destId="{D325F2D2-016D-4B46-839A-91F1FC07FCF7}" srcOrd="1" destOrd="0" presId="urn:microsoft.com/office/officeart/2005/8/layout/vList4"/>
    <dgm:cxn modelId="{1BF09E7E-DEF5-4C96-A885-901E4BFCE814}" type="presParOf" srcId="{795A4FB6-BF5C-4116-AC44-DAF71B771948}" destId="{317D8414-270B-4566-8911-21D891B91190}" srcOrd="2" destOrd="0" presId="urn:microsoft.com/office/officeart/2005/8/layout/vList4"/>
    <dgm:cxn modelId="{9912D012-E661-49D1-AF7F-E31E03A03DEB}" type="presParOf" srcId="{C0247B41-180D-43A2-BCA6-31DF2540102C}" destId="{1F1F414B-212E-451C-A75A-A928EEE193D8}" srcOrd="7" destOrd="0" presId="urn:microsoft.com/office/officeart/2005/8/layout/vList4"/>
    <dgm:cxn modelId="{028E1285-E007-4763-ACEF-F9E51C8C928D}" type="presParOf" srcId="{C0247B41-180D-43A2-BCA6-31DF2540102C}" destId="{94B186DE-954C-4D25-81A6-ADDD3F75E289}" srcOrd="8" destOrd="0" presId="urn:microsoft.com/office/officeart/2005/8/layout/vList4"/>
    <dgm:cxn modelId="{4FDE57CD-F6EC-4196-B231-20F246B83C78}" type="presParOf" srcId="{94B186DE-954C-4D25-81A6-ADDD3F75E289}" destId="{23AF45ED-1687-468C-835F-67C0C24F5B92}" srcOrd="0" destOrd="0" presId="urn:microsoft.com/office/officeart/2005/8/layout/vList4"/>
    <dgm:cxn modelId="{929ADB7E-4DD1-40AD-B47F-6F032B0583D8}" type="presParOf" srcId="{94B186DE-954C-4D25-81A6-ADDD3F75E289}" destId="{F0000607-4CD6-4E91-8EFC-B6B57005F1EC}" srcOrd="1" destOrd="0" presId="urn:microsoft.com/office/officeart/2005/8/layout/vList4"/>
    <dgm:cxn modelId="{50E525ED-836B-41FC-8F71-748B7DD8B0F0}" type="presParOf" srcId="{94B186DE-954C-4D25-81A6-ADDD3F75E289}" destId="{748065EE-B895-4A7B-A6EC-5C2E298A5C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B38BC9B-DDBD-4C99-9056-E33B633AA94D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CFAF5B9-6285-4AA0-826F-66E2FDE00319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Overdraft fee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38C5549-7E70-42B7-BF2A-713AC9BB562E}" type="parTrans" cxnId="{EB0AD455-741B-4621-9D5B-D52DBC4318E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7556CFF-799A-4873-BB96-7BE54AAD3338}" type="sibTrans" cxnId="{EB0AD455-741B-4621-9D5B-D52DBC4318E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126E84E-38A2-4699-AD71-68B349B1B61C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ATM fee</a:t>
          </a:r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8A23401-BBC9-47C6-AB7B-CA49182C5C53}" type="parTrans" cxnId="{D7E54C56-0ECA-4BEC-93F2-9D2774E382C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D9C8629-F036-4926-ACDF-3A83F5707397}" type="sibTrans" cxnId="{D7E54C56-0ECA-4BEC-93F2-9D2774E382C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FD83AAB-CAD8-4C80-8C50-012248E596B5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C5AB267-3E57-4CC9-B46C-206C8C08AE74}" type="parTrans" cxnId="{FADE8934-8F62-415B-93BE-F8B8E0CB524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AB91654-E68B-4979-B2DD-D7C482B2D6A5}" type="sibTrans" cxnId="{FADE8934-8F62-415B-93BE-F8B8E0CB524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F75EE6C-4B7C-4BAA-ADB6-5499B9129A47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>
                  <a:lumMod val="10000"/>
                </a:schemeClr>
              </a:solidFill>
            </a:rPr>
            <a:t>Minimum balance fee</a:t>
          </a:r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A83CF53-E009-45EE-8FC2-C97AAEB54AA3}" type="parTrans" cxnId="{B3E717AD-002B-4A15-A509-7ADEEA30DD9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2854BAF-83AD-40C2-9C77-F27AF191C071}" type="sibTrans" cxnId="{B3E717AD-002B-4A15-A509-7ADEEA30DD9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890DA94-43B1-4293-B3BD-25EF52026D68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DC3F7D4-03EB-4D41-931F-2766CE454C36}" type="parTrans" cxnId="{1A85AAF5-56E3-4C6E-95FF-04536A3A809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ED09D2E-8079-4850-A470-9A50CD78265A}" type="sibTrans" cxnId="{1A85AAF5-56E3-4C6E-95FF-04536A3A809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D2449E9-ADDD-4625-B101-CA0C4A45EEFE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6917B41-35D3-4FA0-9286-FD27201EF417}" type="parTrans" cxnId="{0A26B32F-90E4-4188-8806-DBDDE98CFF60}">
      <dgm:prSet/>
      <dgm:spPr/>
      <dgm:t>
        <a:bodyPr/>
        <a:lstStyle/>
        <a:p>
          <a:endParaRPr lang="en-US"/>
        </a:p>
      </dgm:t>
    </dgm:pt>
    <dgm:pt modelId="{FFFD2F95-A91F-4A8D-A35B-0AD5886BC465}" type="sibTrans" cxnId="{0A26B32F-90E4-4188-8806-DBDDE98CFF60}">
      <dgm:prSet/>
      <dgm:spPr/>
      <dgm:t>
        <a:bodyPr/>
        <a:lstStyle/>
        <a:p>
          <a:endParaRPr lang="en-US"/>
        </a:p>
      </dgm:t>
    </dgm:pt>
    <dgm:pt modelId="{CDCF8B49-023E-4AD4-81AA-8CBD839782DA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4AD8932-F344-4E86-9B98-2CC7E6ABBEC0}" type="parTrans" cxnId="{FE757566-D133-4E4D-9499-31169B171284}">
      <dgm:prSet/>
      <dgm:spPr/>
      <dgm:t>
        <a:bodyPr/>
        <a:lstStyle/>
        <a:p>
          <a:endParaRPr lang="en-US"/>
        </a:p>
      </dgm:t>
    </dgm:pt>
    <dgm:pt modelId="{7BDA0D04-CE93-4528-B76A-BB00CF4AB978}" type="sibTrans" cxnId="{FE757566-D133-4E4D-9499-31169B171284}">
      <dgm:prSet/>
      <dgm:spPr/>
      <dgm:t>
        <a:bodyPr/>
        <a:lstStyle/>
        <a:p>
          <a:endParaRPr lang="en-US"/>
        </a:p>
      </dgm:t>
    </dgm:pt>
    <dgm:pt modelId="{652FD448-88A3-4DA5-83DF-46851FCFFDBA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A8D8741-C62C-421F-94BF-1E73320C3C84}" type="parTrans" cxnId="{1F44B76B-9FB5-4715-B29C-DE3D78255216}">
      <dgm:prSet/>
      <dgm:spPr/>
      <dgm:t>
        <a:bodyPr/>
        <a:lstStyle/>
        <a:p>
          <a:endParaRPr lang="en-US"/>
        </a:p>
      </dgm:t>
    </dgm:pt>
    <dgm:pt modelId="{7C0BCAB5-B4BD-4D8D-84A7-B4F59172C176}" type="sibTrans" cxnId="{1F44B76B-9FB5-4715-B29C-DE3D78255216}">
      <dgm:prSet/>
      <dgm:spPr/>
      <dgm:t>
        <a:bodyPr/>
        <a:lstStyle/>
        <a:p>
          <a:endParaRPr lang="en-US"/>
        </a:p>
      </dgm:t>
    </dgm:pt>
    <dgm:pt modelId="{CEA47850-28E6-41CE-B052-0805C24BC1DD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BB63B2F3-1D46-4490-A310-9634C0371F72}" type="parTrans" cxnId="{3F1372D4-2531-49C4-9E64-DAB0E21E5743}">
      <dgm:prSet/>
      <dgm:spPr/>
      <dgm:t>
        <a:bodyPr/>
        <a:lstStyle/>
        <a:p>
          <a:endParaRPr lang="en-US"/>
        </a:p>
      </dgm:t>
    </dgm:pt>
    <dgm:pt modelId="{54C342CB-7B25-4D0E-9428-A4E36FB8ABE9}" type="sibTrans" cxnId="{3F1372D4-2531-49C4-9E64-DAB0E21E5743}">
      <dgm:prSet/>
      <dgm:spPr/>
      <dgm:t>
        <a:bodyPr/>
        <a:lstStyle/>
        <a:p>
          <a:endParaRPr lang="en-US"/>
        </a:p>
      </dgm:t>
    </dgm:pt>
    <dgm:pt modelId="{375DB16A-D954-484C-8B9A-136E16BD9067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935ED253-22F2-4994-BAB4-17CDDDE603AF}" type="parTrans" cxnId="{CBF928C5-02EA-40EF-8866-2E61724EBA69}">
      <dgm:prSet/>
      <dgm:spPr/>
      <dgm:t>
        <a:bodyPr/>
        <a:lstStyle/>
        <a:p>
          <a:endParaRPr lang="en-US"/>
        </a:p>
      </dgm:t>
    </dgm:pt>
    <dgm:pt modelId="{CC8F42E7-C6F1-442E-AF48-1CE6D19E2845}" type="sibTrans" cxnId="{CBF928C5-02EA-40EF-8866-2E61724EBA69}">
      <dgm:prSet/>
      <dgm:spPr/>
      <dgm:t>
        <a:bodyPr/>
        <a:lstStyle/>
        <a:p>
          <a:endParaRPr lang="en-US"/>
        </a:p>
      </dgm:t>
    </dgm:pt>
    <dgm:pt modelId="{1D080D6A-9D1F-4815-B23F-600455957D0C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08C652A-F7FF-4825-9282-2816A6FC5E94}" type="parTrans" cxnId="{7B9A9010-3D89-479B-97BE-6815F9B4F374}">
      <dgm:prSet/>
      <dgm:spPr/>
      <dgm:t>
        <a:bodyPr/>
        <a:lstStyle/>
        <a:p>
          <a:endParaRPr lang="en-US"/>
        </a:p>
      </dgm:t>
    </dgm:pt>
    <dgm:pt modelId="{C8B4A600-3EC6-4B7F-9DD6-988FED441950}" type="sibTrans" cxnId="{7B9A9010-3D89-479B-97BE-6815F9B4F374}">
      <dgm:prSet/>
      <dgm:spPr/>
      <dgm:t>
        <a:bodyPr/>
        <a:lstStyle/>
        <a:p>
          <a:endParaRPr lang="en-US"/>
        </a:p>
      </dgm:t>
    </dgm:pt>
    <dgm:pt modelId="{13790BE8-D8CC-4A7A-B836-C295F67F77F0}" type="pres">
      <dgm:prSet presAssocID="{0B38BC9B-DDBD-4C99-9056-E33B633AA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E0E569-D22A-4617-970C-E65AF4CD4E68}" type="pres">
      <dgm:prSet presAssocID="{8CFAF5B9-6285-4AA0-826F-66E2FDE00319}" presName="composite" presStyleCnt="0"/>
      <dgm:spPr/>
    </dgm:pt>
    <dgm:pt modelId="{BEC70D97-1D2A-40CE-8F63-47FD4B0EE222}" type="pres">
      <dgm:prSet presAssocID="{8CFAF5B9-6285-4AA0-826F-66E2FDE003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18BD3-5EDF-4919-9DA3-EFBC7BCA2234}" type="pres">
      <dgm:prSet presAssocID="{8CFAF5B9-6285-4AA0-826F-66E2FDE0031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2E316-60A6-4BB7-AF46-7407A1A72A24}" type="pres">
      <dgm:prSet presAssocID="{47556CFF-799A-4873-BB96-7BE54AAD3338}" presName="space" presStyleCnt="0"/>
      <dgm:spPr/>
    </dgm:pt>
    <dgm:pt modelId="{3C415779-83E5-4A31-BD0F-35D88941565D}" type="pres">
      <dgm:prSet presAssocID="{4126E84E-38A2-4699-AD71-68B349B1B61C}" presName="composite" presStyleCnt="0"/>
      <dgm:spPr/>
    </dgm:pt>
    <dgm:pt modelId="{34963836-9730-4DA6-A51B-BB72FCBDCEF2}" type="pres">
      <dgm:prSet presAssocID="{4126E84E-38A2-4699-AD71-68B349B1B61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6C4E4-4DF9-4B87-848D-B432BE810B07}" type="pres">
      <dgm:prSet presAssocID="{4126E84E-38A2-4699-AD71-68B349B1B61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D669B-58A6-47FD-B6A4-3AA31B035115}" type="pres">
      <dgm:prSet presAssocID="{ED9C8629-F036-4926-ACDF-3A83F5707397}" presName="space" presStyleCnt="0"/>
      <dgm:spPr/>
    </dgm:pt>
    <dgm:pt modelId="{34E96DCD-457A-4B46-B0DC-43CE733D0DF1}" type="pres">
      <dgm:prSet presAssocID="{8F75EE6C-4B7C-4BAA-ADB6-5499B9129A47}" presName="composite" presStyleCnt="0"/>
      <dgm:spPr/>
    </dgm:pt>
    <dgm:pt modelId="{FC475D8D-724A-4060-8DCE-2BF59BC1CE36}" type="pres">
      <dgm:prSet presAssocID="{8F75EE6C-4B7C-4BAA-ADB6-5499B9129A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4EED4-71B3-415D-ABD5-CECDC0FAA3FC}" type="pres">
      <dgm:prSet presAssocID="{8F75EE6C-4B7C-4BAA-ADB6-5499B9129A4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6B32F-90E4-4188-8806-DBDDE98CFF60}" srcId="{8F75EE6C-4B7C-4BAA-ADB6-5499B9129A47}" destId="{7D2449E9-ADDD-4625-B101-CA0C4A45EEFE}" srcOrd="0" destOrd="0" parTransId="{26917B41-35D3-4FA0-9286-FD27201EF417}" sibTransId="{FFFD2F95-A91F-4A8D-A35B-0AD5886BC465}"/>
    <dgm:cxn modelId="{B058D83C-A969-4F17-984B-DBF83F56DAAF}" type="presOf" srcId="{CDCF8B49-023E-4AD4-81AA-8CBD839782DA}" destId="{B9F4EED4-71B3-415D-ABD5-CECDC0FAA3FC}" srcOrd="0" destOrd="1" presId="urn:microsoft.com/office/officeart/2005/8/layout/hList1"/>
    <dgm:cxn modelId="{3F1372D4-2531-49C4-9E64-DAB0E21E5743}" srcId="{8CFAF5B9-6285-4AA0-826F-66E2FDE00319}" destId="{CEA47850-28E6-41CE-B052-0805C24BC1DD}" srcOrd="1" destOrd="0" parTransId="{BB63B2F3-1D46-4490-A310-9634C0371F72}" sibTransId="{54C342CB-7B25-4D0E-9428-A4E36FB8ABE9}"/>
    <dgm:cxn modelId="{FE757566-D133-4E4D-9499-31169B171284}" srcId="{8F75EE6C-4B7C-4BAA-ADB6-5499B9129A47}" destId="{CDCF8B49-023E-4AD4-81AA-8CBD839782DA}" srcOrd="1" destOrd="0" parTransId="{44AD8932-F344-4E86-9B98-2CC7E6ABBEC0}" sibTransId="{7BDA0D04-CE93-4528-B76A-BB00CF4AB978}"/>
    <dgm:cxn modelId="{0CA439E3-EA9A-41D5-A43C-BD3752199FA6}" type="presOf" srcId="{4126E84E-38A2-4699-AD71-68B349B1B61C}" destId="{34963836-9730-4DA6-A51B-BB72FCBDCEF2}" srcOrd="0" destOrd="0" presId="urn:microsoft.com/office/officeart/2005/8/layout/hList1"/>
    <dgm:cxn modelId="{CD69EA3F-C43F-4A59-B791-9C1D944E9B14}" type="presOf" srcId="{0B38BC9B-DDBD-4C99-9056-E33B633AA94D}" destId="{13790BE8-D8CC-4A7A-B836-C295F67F77F0}" srcOrd="0" destOrd="0" presId="urn:microsoft.com/office/officeart/2005/8/layout/hList1"/>
    <dgm:cxn modelId="{CBF928C5-02EA-40EF-8866-2E61724EBA69}" srcId="{8CFAF5B9-6285-4AA0-826F-66E2FDE00319}" destId="{375DB16A-D954-484C-8B9A-136E16BD9067}" srcOrd="2" destOrd="0" parTransId="{935ED253-22F2-4994-BAB4-17CDDDE603AF}" sibTransId="{CC8F42E7-C6F1-442E-AF48-1CE6D19E2845}"/>
    <dgm:cxn modelId="{B3E717AD-002B-4A15-A509-7ADEEA30DD9B}" srcId="{0B38BC9B-DDBD-4C99-9056-E33B633AA94D}" destId="{8F75EE6C-4B7C-4BAA-ADB6-5499B9129A47}" srcOrd="2" destOrd="0" parTransId="{8A83CF53-E009-45EE-8FC2-C97AAEB54AA3}" sibTransId="{52854BAF-83AD-40C2-9C77-F27AF191C071}"/>
    <dgm:cxn modelId="{D6758D32-C1D2-47D3-8B06-099CAB593DF4}" type="presOf" srcId="{AFD83AAB-CAD8-4C80-8C50-012248E596B5}" destId="{6286C4E4-4DF9-4B87-848D-B432BE810B07}" srcOrd="0" destOrd="0" presId="urn:microsoft.com/office/officeart/2005/8/layout/hList1"/>
    <dgm:cxn modelId="{FADE8934-8F62-415B-93BE-F8B8E0CB5240}" srcId="{4126E84E-38A2-4699-AD71-68B349B1B61C}" destId="{AFD83AAB-CAD8-4C80-8C50-012248E596B5}" srcOrd="0" destOrd="0" parTransId="{EC5AB267-3E57-4CC9-B46C-206C8C08AE74}" sibTransId="{1AB91654-E68B-4979-B2DD-D7C482B2D6A5}"/>
    <dgm:cxn modelId="{2F6D0D4D-22F7-4080-9068-3FC240E08E2D}" type="presOf" srcId="{8F75EE6C-4B7C-4BAA-ADB6-5499B9129A47}" destId="{FC475D8D-724A-4060-8DCE-2BF59BC1CE36}" srcOrd="0" destOrd="0" presId="urn:microsoft.com/office/officeart/2005/8/layout/hList1"/>
    <dgm:cxn modelId="{7B9A9010-3D89-479B-97BE-6815F9B4F374}" srcId="{8CFAF5B9-6285-4AA0-826F-66E2FDE00319}" destId="{1D080D6A-9D1F-4815-B23F-600455957D0C}" srcOrd="3" destOrd="0" parTransId="{208C652A-F7FF-4825-9282-2816A6FC5E94}" sibTransId="{C8B4A600-3EC6-4B7F-9DD6-988FED441950}"/>
    <dgm:cxn modelId="{1A85AAF5-56E3-4C6E-95FF-04536A3A8092}" srcId="{8F75EE6C-4B7C-4BAA-ADB6-5499B9129A47}" destId="{F890DA94-43B1-4293-B3BD-25EF52026D68}" srcOrd="2" destOrd="0" parTransId="{0DC3F7D4-03EB-4D41-931F-2766CE454C36}" sibTransId="{BED09D2E-8079-4850-A470-9A50CD78265A}"/>
    <dgm:cxn modelId="{D7E54C56-0ECA-4BEC-93F2-9D2774E382CE}" srcId="{0B38BC9B-DDBD-4C99-9056-E33B633AA94D}" destId="{4126E84E-38A2-4699-AD71-68B349B1B61C}" srcOrd="1" destOrd="0" parTransId="{78A23401-BBC9-47C6-AB7B-CA49182C5C53}" sibTransId="{ED9C8629-F036-4926-ACDF-3A83F5707397}"/>
    <dgm:cxn modelId="{143B898C-1A3A-4030-B8BB-07BD2527C208}" type="presOf" srcId="{1D080D6A-9D1F-4815-B23F-600455957D0C}" destId="{B8518BD3-5EDF-4919-9DA3-EFBC7BCA2234}" srcOrd="0" destOrd="3" presId="urn:microsoft.com/office/officeart/2005/8/layout/hList1"/>
    <dgm:cxn modelId="{1F44B76B-9FB5-4715-B29C-DE3D78255216}" srcId="{8CFAF5B9-6285-4AA0-826F-66E2FDE00319}" destId="{652FD448-88A3-4DA5-83DF-46851FCFFDBA}" srcOrd="0" destOrd="0" parTransId="{4A8D8741-C62C-421F-94BF-1E73320C3C84}" sibTransId="{7C0BCAB5-B4BD-4D8D-84A7-B4F59172C176}"/>
    <dgm:cxn modelId="{EB0AD455-741B-4621-9D5B-D52DBC4318EC}" srcId="{0B38BC9B-DDBD-4C99-9056-E33B633AA94D}" destId="{8CFAF5B9-6285-4AA0-826F-66E2FDE00319}" srcOrd="0" destOrd="0" parTransId="{A38C5549-7E70-42B7-BF2A-713AC9BB562E}" sibTransId="{47556CFF-799A-4873-BB96-7BE54AAD3338}"/>
    <dgm:cxn modelId="{B597EE61-C754-47B3-B7EC-9E32ED8BA3B9}" type="presOf" srcId="{8CFAF5B9-6285-4AA0-826F-66E2FDE00319}" destId="{BEC70D97-1D2A-40CE-8F63-47FD4B0EE222}" srcOrd="0" destOrd="0" presId="urn:microsoft.com/office/officeart/2005/8/layout/hList1"/>
    <dgm:cxn modelId="{71F0C941-590B-4169-9C0C-18404E902FD0}" type="presOf" srcId="{F890DA94-43B1-4293-B3BD-25EF52026D68}" destId="{B9F4EED4-71B3-415D-ABD5-CECDC0FAA3FC}" srcOrd="0" destOrd="2" presId="urn:microsoft.com/office/officeart/2005/8/layout/hList1"/>
    <dgm:cxn modelId="{D92DCCAD-EB12-4F3C-9DC0-0B9259131448}" type="presOf" srcId="{375DB16A-D954-484C-8B9A-136E16BD9067}" destId="{B8518BD3-5EDF-4919-9DA3-EFBC7BCA2234}" srcOrd="0" destOrd="2" presId="urn:microsoft.com/office/officeart/2005/8/layout/hList1"/>
    <dgm:cxn modelId="{1242B9CE-C097-482B-A531-235311A47B92}" type="presOf" srcId="{7D2449E9-ADDD-4625-B101-CA0C4A45EEFE}" destId="{B9F4EED4-71B3-415D-ABD5-CECDC0FAA3FC}" srcOrd="0" destOrd="0" presId="urn:microsoft.com/office/officeart/2005/8/layout/hList1"/>
    <dgm:cxn modelId="{DB5E2701-D11B-4A0B-ADAB-D485D819322A}" type="presOf" srcId="{652FD448-88A3-4DA5-83DF-46851FCFFDBA}" destId="{B8518BD3-5EDF-4919-9DA3-EFBC7BCA2234}" srcOrd="0" destOrd="0" presId="urn:microsoft.com/office/officeart/2005/8/layout/hList1"/>
    <dgm:cxn modelId="{1003FD7F-FC18-4E21-A753-37DE3F799554}" type="presOf" srcId="{CEA47850-28E6-41CE-B052-0805C24BC1DD}" destId="{B8518BD3-5EDF-4919-9DA3-EFBC7BCA2234}" srcOrd="0" destOrd="1" presId="urn:microsoft.com/office/officeart/2005/8/layout/hList1"/>
    <dgm:cxn modelId="{ADACD5DF-F811-4BA9-96EE-8588AD9886E7}" type="presParOf" srcId="{13790BE8-D8CC-4A7A-B836-C295F67F77F0}" destId="{81E0E569-D22A-4617-970C-E65AF4CD4E68}" srcOrd="0" destOrd="0" presId="urn:microsoft.com/office/officeart/2005/8/layout/hList1"/>
    <dgm:cxn modelId="{63D3D421-6576-4226-A3A0-140E5EA64D5A}" type="presParOf" srcId="{81E0E569-D22A-4617-970C-E65AF4CD4E68}" destId="{BEC70D97-1D2A-40CE-8F63-47FD4B0EE222}" srcOrd="0" destOrd="0" presId="urn:microsoft.com/office/officeart/2005/8/layout/hList1"/>
    <dgm:cxn modelId="{BB5D9987-3413-4A90-B4A0-939CBA548083}" type="presParOf" srcId="{81E0E569-D22A-4617-970C-E65AF4CD4E68}" destId="{B8518BD3-5EDF-4919-9DA3-EFBC7BCA2234}" srcOrd="1" destOrd="0" presId="urn:microsoft.com/office/officeart/2005/8/layout/hList1"/>
    <dgm:cxn modelId="{61E0054A-E0A6-4C8D-B998-E90F1FAAE5BA}" type="presParOf" srcId="{13790BE8-D8CC-4A7A-B836-C295F67F77F0}" destId="{3E82E316-60A6-4BB7-AF46-7407A1A72A24}" srcOrd="1" destOrd="0" presId="urn:microsoft.com/office/officeart/2005/8/layout/hList1"/>
    <dgm:cxn modelId="{34C14796-75FB-44F5-866F-E430C4C756F2}" type="presParOf" srcId="{13790BE8-D8CC-4A7A-B836-C295F67F77F0}" destId="{3C415779-83E5-4A31-BD0F-35D88941565D}" srcOrd="2" destOrd="0" presId="urn:microsoft.com/office/officeart/2005/8/layout/hList1"/>
    <dgm:cxn modelId="{7AFB944F-6CF9-4A8E-A369-1E6404D8E59C}" type="presParOf" srcId="{3C415779-83E5-4A31-BD0F-35D88941565D}" destId="{34963836-9730-4DA6-A51B-BB72FCBDCEF2}" srcOrd="0" destOrd="0" presId="urn:microsoft.com/office/officeart/2005/8/layout/hList1"/>
    <dgm:cxn modelId="{34E7585A-3452-48D9-9803-F3F6337FF596}" type="presParOf" srcId="{3C415779-83E5-4A31-BD0F-35D88941565D}" destId="{6286C4E4-4DF9-4B87-848D-B432BE810B07}" srcOrd="1" destOrd="0" presId="urn:microsoft.com/office/officeart/2005/8/layout/hList1"/>
    <dgm:cxn modelId="{2B841548-2E24-4444-8597-7B5928A63623}" type="presParOf" srcId="{13790BE8-D8CC-4A7A-B836-C295F67F77F0}" destId="{827D669B-58A6-47FD-B6A4-3AA31B035115}" srcOrd="3" destOrd="0" presId="urn:microsoft.com/office/officeart/2005/8/layout/hList1"/>
    <dgm:cxn modelId="{C3C77094-4A49-4069-8D77-9CC261838AEB}" type="presParOf" srcId="{13790BE8-D8CC-4A7A-B836-C295F67F77F0}" destId="{34E96DCD-457A-4B46-B0DC-43CE733D0DF1}" srcOrd="4" destOrd="0" presId="urn:microsoft.com/office/officeart/2005/8/layout/hList1"/>
    <dgm:cxn modelId="{3123F7A5-2155-4938-93CB-2E689AEAADF7}" type="presParOf" srcId="{34E96DCD-457A-4B46-B0DC-43CE733D0DF1}" destId="{FC475D8D-724A-4060-8DCE-2BF59BC1CE36}" srcOrd="0" destOrd="0" presId="urn:microsoft.com/office/officeart/2005/8/layout/hList1"/>
    <dgm:cxn modelId="{FEF9DE00-6C23-4C26-AF00-73DC6653C565}" type="presParOf" srcId="{34E96DCD-457A-4B46-B0DC-43CE733D0DF1}" destId="{B9F4EED4-71B3-415D-ABD5-CECDC0FAA3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145DF3E-6525-4E38-AA17-940F7495B469}" type="doc">
      <dgm:prSet loTypeId="urn:diagrams.loki3.com/BracketList+Icon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A3046F9-6E2A-40E5-A92B-1DEF00C5678F}">
      <dgm:prSet phldrT="[Text]"/>
      <dgm:spPr/>
      <dgm:t>
        <a:bodyPr/>
        <a:lstStyle/>
        <a:p>
          <a:r>
            <a:rPr lang="en-US" smtClean="0">
              <a:solidFill>
                <a:schemeClr val="bg1">
                  <a:lumMod val="10000"/>
                </a:schemeClr>
              </a:solidFill>
            </a:rPr>
            <a:t>Research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64610D3D-C1A2-4BC0-875E-A1ABA01E3F79}" type="parTrans" cxnId="{55B5CB77-0F70-4C0F-B809-4BCC7E32071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6BEB83C-3491-4D98-B769-18549A5C1F1B}" type="sibTrans" cxnId="{55B5CB77-0F70-4C0F-B809-4BCC7E32071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F1036FF-9D50-4BD5-83EF-CFC0B1A1FEDC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7CCBF01-25C4-4F21-9C83-EEB2658273B8}" type="parTrans" cxnId="{AB7F9443-5873-404C-ADB2-CB4953586CF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E22D0EA-94E5-491C-9A8A-4A6868B519ED}" type="sibTrans" cxnId="{AB7F9443-5873-404C-ADB2-CB4953586CF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8E83AB2-E28A-4711-BFBE-3A877883F86D}">
      <dgm:prSet phldrT="[Text]"/>
      <dgm:spPr/>
      <dgm:t>
        <a:bodyPr/>
        <a:lstStyle/>
        <a:p>
          <a:r>
            <a:rPr lang="en-US" smtClean="0">
              <a:solidFill>
                <a:schemeClr val="bg1">
                  <a:lumMod val="10000"/>
                </a:schemeClr>
              </a:solidFill>
            </a:rPr>
            <a:t>Manage responsibly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CDB57986-3583-48C1-8627-31D2CBE69803}" type="parTrans" cxnId="{35681E48-01D7-49EB-96F6-9F0F909703F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5FC1A2B-7123-43CF-AF65-A3EF79183D1C}" type="sibTrans" cxnId="{35681E48-01D7-49EB-96F6-9F0F909703F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B44E6DC-743E-4FD1-8F08-4EB8622DE233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0F116BE-F193-4015-A20D-7604545C8ED4}" type="parTrans" cxnId="{AA610C54-42BF-4FB3-A72B-F41532B95C3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63D9BC2-46BD-412C-919C-5D10AE8D3AF3}" type="sibTrans" cxnId="{AA610C54-42BF-4FB3-A72B-F41532B95C38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DB37C34-44CB-4EBA-A3FA-FA7759C34734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FA2DB10F-4E45-4855-8FCF-A7726C5BFB8F}" type="parTrans" cxnId="{298EFD5F-3ED8-4818-B3B8-5CC42623957C}">
      <dgm:prSet/>
      <dgm:spPr/>
      <dgm:t>
        <a:bodyPr/>
        <a:lstStyle/>
        <a:p>
          <a:endParaRPr lang="en-US"/>
        </a:p>
      </dgm:t>
    </dgm:pt>
    <dgm:pt modelId="{1EB4844B-E26C-4E34-9BC7-56A6A73C600D}" type="sibTrans" cxnId="{298EFD5F-3ED8-4818-B3B8-5CC42623957C}">
      <dgm:prSet/>
      <dgm:spPr/>
      <dgm:t>
        <a:bodyPr/>
        <a:lstStyle/>
        <a:p>
          <a:endParaRPr lang="en-US"/>
        </a:p>
      </dgm:t>
    </dgm:pt>
    <dgm:pt modelId="{57C92A35-1649-413A-8235-13236B172AC5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7063396F-DAC5-439D-A00F-20E8D9F23A95}" type="parTrans" cxnId="{797873C3-DA20-4282-A94B-B08A8BFA328E}">
      <dgm:prSet/>
      <dgm:spPr/>
      <dgm:t>
        <a:bodyPr/>
        <a:lstStyle/>
        <a:p>
          <a:endParaRPr lang="en-US"/>
        </a:p>
      </dgm:t>
    </dgm:pt>
    <dgm:pt modelId="{C7B53328-FCA1-48D8-BDC3-4A7D35DD6854}" type="sibTrans" cxnId="{797873C3-DA20-4282-A94B-B08A8BFA328E}">
      <dgm:prSet/>
      <dgm:spPr/>
      <dgm:t>
        <a:bodyPr/>
        <a:lstStyle/>
        <a:p>
          <a:endParaRPr lang="en-US"/>
        </a:p>
      </dgm:t>
    </dgm:pt>
    <dgm:pt modelId="{6D5D7299-6358-4049-BFBB-AD0386DEE6CF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2335F93-7A9D-4F3F-B516-A622550C2A6A}" type="parTrans" cxnId="{43BA74A5-1E24-4452-B83F-718BBBF8672B}">
      <dgm:prSet/>
      <dgm:spPr/>
      <dgm:t>
        <a:bodyPr/>
        <a:lstStyle/>
        <a:p>
          <a:endParaRPr lang="en-US"/>
        </a:p>
      </dgm:t>
    </dgm:pt>
    <dgm:pt modelId="{CC30C8B0-1DC7-46E1-8E28-DFCD02A29388}" type="sibTrans" cxnId="{43BA74A5-1E24-4452-B83F-718BBBF8672B}">
      <dgm:prSet/>
      <dgm:spPr/>
      <dgm:t>
        <a:bodyPr/>
        <a:lstStyle/>
        <a:p>
          <a:endParaRPr lang="en-US"/>
        </a:p>
      </dgm:t>
    </dgm:pt>
    <dgm:pt modelId="{B55ED338-88A7-41D3-B513-929B13B6FF81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B8A14E9-2138-4566-B91D-E24A0EC9F0C7}" type="parTrans" cxnId="{529A9752-C274-4889-8165-34AD66058713}">
      <dgm:prSet/>
      <dgm:spPr/>
      <dgm:t>
        <a:bodyPr/>
        <a:lstStyle/>
        <a:p>
          <a:endParaRPr lang="en-US"/>
        </a:p>
      </dgm:t>
    </dgm:pt>
    <dgm:pt modelId="{24C9219C-783F-432F-BE6B-74FAAA9B5334}" type="sibTrans" cxnId="{529A9752-C274-4889-8165-34AD66058713}">
      <dgm:prSet/>
      <dgm:spPr/>
      <dgm:t>
        <a:bodyPr/>
        <a:lstStyle/>
        <a:p>
          <a:endParaRPr lang="en-US"/>
        </a:p>
      </dgm:t>
    </dgm:pt>
    <dgm:pt modelId="{BDFCE835-5F45-4527-A63C-F9F3B325EEEB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151BE3F7-E427-4202-8C2B-36CD5C926579}" type="parTrans" cxnId="{88D281DB-D6A3-4622-8636-11B16A076148}">
      <dgm:prSet/>
      <dgm:spPr/>
      <dgm:t>
        <a:bodyPr/>
        <a:lstStyle/>
        <a:p>
          <a:endParaRPr lang="en-US"/>
        </a:p>
      </dgm:t>
    </dgm:pt>
    <dgm:pt modelId="{F7961BC5-AA7F-4162-98AD-4AC41C205CAD}" type="sibTrans" cxnId="{88D281DB-D6A3-4622-8636-11B16A076148}">
      <dgm:prSet/>
      <dgm:spPr/>
      <dgm:t>
        <a:bodyPr/>
        <a:lstStyle/>
        <a:p>
          <a:endParaRPr lang="en-US"/>
        </a:p>
      </dgm:t>
    </dgm:pt>
    <dgm:pt modelId="{E1FD230B-9EAF-4B51-8E45-23A8C9BB48AF}" type="pres">
      <dgm:prSet presAssocID="{0145DF3E-6525-4E38-AA17-940F7495B4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84891-820C-44E9-AF1E-790828D4180D}" type="pres">
      <dgm:prSet presAssocID="{5A3046F9-6E2A-40E5-A92B-1DEF00C5678F}" presName="linNode" presStyleCnt="0"/>
      <dgm:spPr/>
    </dgm:pt>
    <dgm:pt modelId="{4743756A-4591-405D-9274-212A4E149DA7}" type="pres">
      <dgm:prSet presAssocID="{5A3046F9-6E2A-40E5-A92B-1DEF00C5678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2CACC-755F-4EDD-A13C-C5353B94BC5D}" type="pres">
      <dgm:prSet presAssocID="{5A3046F9-6E2A-40E5-A92B-1DEF00C5678F}" presName="bracket" presStyleLbl="parChTrans1D1" presStyleIdx="0" presStyleCnt="2"/>
      <dgm:spPr/>
    </dgm:pt>
    <dgm:pt modelId="{B191440F-647D-4D5B-8AB5-C970DEB112B7}" type="pres">
      <dgm:prSet presAssocID="{5A3046F9-6E2A-40E5-A92B-1DEF00C5678F}" presName="spH" presStyleCnt="0"/>
      <dgm:spPr/>
    </dgm:pt>
    <dgm:pt modelId="{27CCB6E5-3645-4329-A927-983A20C9794C}" type="pres">
      <dgm:prSet presAssocID="{5A3046F9-6E2A-40E5-A92B-1DEF00C5678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5710A-C542-40B3-9E1F-1F631B790A9D}" type="pres">
      <dgm:prSet presAssocID="{D6BEB83C-3491-4D98-B769-18549A5C1F1B}" presName="spV" presStyleCnt="0"/>
      <dgm:spPr/>
    </dgm:pt>
    <dgm:pt modelId="{B032B681-05D6-4E83-8A61-C5B49492BA0D}" type="pres">
      <dgm:prSet presAssocID="{D8E83AB2-E28A-4711-BFBE-3A877883F86D}" presName="linNode" presStyleCnt="0"/>
      <dgm:spPr/>
    </dgm:pt>
    <dgm:pt modelId="{140EF47B-BDB2-4776-8173-EB8A1250D625}" type="pres">
      <dgm:prSet presAssocID="{D8E83AB2-E28A-4711-BFBE-3A877883F86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41D1F-A921-44B0-A5FF-A19775AAB2C6}" type="pres">
      <dgm:prSet presAssocID="{D8E83AB2-E28A-4711-BFBE-3A877883F86D}" presName="bracket" presStyleLbl="parChTrans1D1" presStyleIdx="1" presStyleCnt="2"/>
      <dgm:spPr/>
    </dgm:pt>
    <dgm:pt modelId="{09A82A99-5E85-46B8-BCCF-817F31A90991}" type="pres">
      <dgm:prSet presAssocID="{D8E83AB2-E28A-4711-BFBE-3A877883F86D}" presName="spH" presStyleCnt="0"/>
      <dgm:spPr/>
    </dgm:pt>
    <dgm:pt modelId="{CE67BDC7-B146-4D4C-9C6E-E9692281FAC7}" type="pres">
      <dgm:prSet presAssocID="{D8E83AB2-E28A-4711-BFBE-3A877883F86D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D837B-9DA7-4869-B0E1-7AB65AC28B7C}" type="presOf" srcId="{B55ED338-88A7-41D3-B513-929B13B6FF81}" destId="{CE67BDC7-B146-4D4C-9C6E-E9692281FAC7}" srcOrd="0" destOrd="0" presId="urn:diagrams.loki3.com/BracketList+Icon"/>
    <dgm:cxn modelId="{43BA74A5-1E24-4452-B83F-718BBBF8672B}" srcId="{5A3046F9-6E2A-40E5-A92B-1DEF00C5678F}" destId="{6D5D7299-6358-4049-BFBB-AD0386DEE6CF}" srcOrd="2" destOrd="0" parTransId="{A2335F93-7A9D-4F3F-B516-A622550C2A6A}" sibTransId="{CC30C8B0-1DC7-46E1-8E28-DFCD02A29388}"/>
    <dgm:cxn modelId="{2926A146-3A14-4EC9-B905-5A9022DEB6AF}" type="presOf" srcId="{8B44E6DC-743E-4FD1-8F08-4EB8622DE233}" destId="{CE67BDC7-B146-4D4C-9C6E-E9692281FAC7}" srcOrd="0" destOrd="2" presId="urn:diagrams.loki3.com/BracketList+Icon"/>
    <dgm:cxn modelId="{AB7F9443-5873-404C-ADB2-CB4953586CF2}" srcId="{5A3046F9-6E2A-40E5-A92B-1DEF00C5678F}" destId="{CF1036FF-9D50-4BD5-83EF-CFC0B1A1FEDC}" srcOrd="3" destOrd="0" parTransId="{A7CCBF01-25C4-4F21-9C83-EEB2658273B8}" sibTransId="{DE22D0EA-94E5-491C-9A8A-4A6868B519ED}"/>
    <dgm:cxn modelId="{35681E48-01D7-49EB-96F6-9F0F909703F8}" srcId="{0145DF3E-6525-4E38-AA17-940F7495B469}" destId="{D8E83AB2-E28A-4711-BFBE-3A877883F86D}" srcOrd="1" destOrd="0" parTransId="{CDB57986-3583-48C1-8627-31D2CBE69803}" sibTransId="{B5FC1A2B-7123-43CF-AF65-A3EF79183D1C}"/>
    <dgm:cxn modelId="{9959E799-DF92-4740-A259-0469F4518B27}" type="presOf" srcId="{CF1036FF-9D50-4BD5-83EF-CFC0B1A1FEDC}" destId="{27CCB6E5-3645-4329-A927-983A20C9794C}" srcOrd="0" destOrd="3" presId="urn:diagrams.loki3.com/BracketList+Icon"/>
    <dgm:cxn modelId="{797873C3-DA20-4282-A94B-B08A8BFA328E}" srcId="{5A3046F9-6E2A-40E5-A92B-1DEF00C5678F}" destId="{57C92A35-1649-413A-8235-13236B172AC5}" srcOrd="1" destOrd="0" parTransId="{7063396F-DAC5-439D-A00F-20E8D9F23A95}" sibTransId="{C7B53328-FCA1-48D8-BDC3-4A7D35DD6854}"/>
    <dgm:cxn modelId="{00605C3D-BB34-4D13-9626-9B3F75D9C0BB}" type="presOf" srcId="{D8E83AB2-E28A-4711-BFBE-3A877883F86D}" destId="{140EF47B-BDB2-4776-8173-EB8A1250D625}" srcOrd="0" destOrd="0" presId="urn:diagrams.loki3.com/BracketList+Icon"/>
    <dgm:cxn modelId="{55B5CB77-0F70-4C0F-B809-4BCC7E32071E}" srcId="{0145DF3E-6525-4E38-AA17-940F7495B469}" destId="{5A3046F9-6E2A-40E5-A92B-1DEF00C5678F}" srcOrd="0" destOrd="0" parTransId="{64610D3D-C1A2-4BC0-875E-A1ABA01E3F79}" sibTransId="{D6BEB83C-3491-4D98-B769-18549A5C1F1B}"/>
    <dgm:cxn modelId="{49AF4B56-0989-486C-88DF-146EB3795023}" type="presOf" srcId="{5A3046F9-6E2A-40E5-A92B-1DEF00C5678F}" destId="{4743756A-4591-405D-9274-212A4E149DA7}" srcOrd="0" destOrd="0" presId="urn:diagrams.loki3.com/BracketList+Icon"/>
    <dgm:cxn modelId="{529A9752-C274-4889-8165-34AD66058713}" srcId="{D8E83AB2-E28A-4711-BFBE-3A877883F86D}" destId="{B55ED338-88A7-41D3-B513-929B13B6FF81}" srcOrd="0" destOrd="0" parTransId="{AB8A14E9-2138-4566-B91D-E24A0EC9F0C7}" sibTransId="{24C9219C-783F-432F-BE6B-74FAAA9B5334}"/>
    <dgm:cxn modelId="{AA610C54-42BF-4FB3-A72B-F41532B95C38}" srcId="{D8E83AB2-E28A-4711-BFBE-3A877883F86D}" destId="{8B44E6DC-743E-4FD1-8F08-4EB8622DE233}" srcOrd="2" destOrd="0" parTransId="{00F116BE-F193-4015-A20D-7604545C8ED4}" sibTransId="{A63D9BC2-46BD-412C-919C-5D10AE8D3AF3}"/>
    <dgm:cxn modelId="{88D281DB-D6A3-4622-8636-11B16A076148}" srcId="{D8E83AB2-E28A-4711-BFBE-3A877883F86D}" destId="{BDFCE835-5F45-4527-A63C-F9F3B325EEEB}" srcOrd="1" destOrd="0" parTransId="{151BE3F7-E427-4202-8C2B-36CD5C926579}" sibTransId="{F7961BC5-AA7F-4162-98AD-4AC41C205CAD}"/>
    <dgm:cxn modelId="{026DF334-B12E-4249-B2B2-E260F2ACD987}" type="presOf" srcId="{57C92A35-1649-413A-8235-13236B172AC5}" destId="{27CCB6E5-3645-4329-A927-983A20C9794C}" srcOrd="0" destOrd="1" presId="urn:diagrams.loki3.com/BracketList+Icon"/>
    <dgm:cxn modelId="{9D4BADD7-40FB-4B03-A68C-C1DEA6404E92}" type="presOf" srcId="{0145DF3E-6525-4E38-AA17-940F7495B469}" destId="{E1FD230B-9EAF-4B51-8E45-23A8C9BB48AF}" srcOrd="0" destOrd="0" presId="urn:diagrams.loki3.com/BracketList+Icon"/>
    <dgm:cxn modelId="{A5D962B3-7E37-4850-8E65-25527987E788}" type="presOf" srcId="{6D5D7299-6358-4049-BFBB-AD0386DEE6CF}" destId="{27CCB6E5-3645-4329-A927-983A20C9794C}" srcOrd="0" destOrd="2" presId="urn:diagrams.loki3.com/BracketList+Icon"/>
    <dgm:cxn modelId="{298EFD5F-3ED8-4818-B3B8-5CC42623957C}" srcId="{5A3046F9-6E2A-40E5-A92B-1DEF00C5678F}" destId="{3DB37C34-44CB-4EBA-A3FA-FA7759C34734}" srcOrd="0" destOrd="0" parTransId="{FA2DB10F-4E45-4855-8FCF-A7726C5BFB8F}" sibTransId="{1EB4844B-E26C-4E34-9BC7-56A6A73C600D}"/>
    <dgm:cxn modelId="{EFEC2038-33C0-46A6-BE3E-715A6983485A}" type="presOf" srcId="{3DB37C34-44CB-4EBA-A3FA-FA7759C34734}" destId="{27CCB6E5-3645-4329-A927-983A20C9794C}" srcOrd="0" destOrd="0" presId="urn:diagrams.loki3.com/BracketList+Icon"/>
    <dgm:cxn modelId="{5410C36B-E16C-4FD4-ACEC-F7C28A19A64E}" type="presOf" srcId="{BDFCE835-5F45-4527-A63C-F9F3B325EEEB}" destId="{CE67BDC7-B146-4D4C-9C6E-E9692281FAC7}" srcOrd="0" destOrd="1" presId="urn:diagrams.loki3.com/BracketList+Icon"/>
    <dgm:cxn modelId="{674105CF-75D5-4BA1-B8A2-7C0E42348A6D}" type="presParOf" srcId="{E1FD230B-9EAF-4B51-8E45-23A8C9BB48AF}" destId="{3F984891-820C-44E9-AF1E-790828D4180D}" srcOrd="0" destOrd="0" presId="urn:diagrams.loki3.com/BracketList+Icon"/>
    <dgm:cxn modelId="{E3716B41-02BE-471F-8F0D-02B7E9E44803}" type="presParOf" srcId="{3F984891-820C-44E9-AF1E-790828D4180D}" destId="{4743756A-4591-405D-9274-212A4E149DA7}" srcOrd="0" destOrd="0" presId="urn:diagrams.loki3.com/BracketList+Icon"/>
    <dgm:cxn modelId="{4B5A8F7C-B60F-4E64-A927-B3834B2DCAD3}" type="presParOf" srcId="{3F984891-820C-44E9-AF1E-790828D4180D}" destId="{8022CACC-755F-4EDD-A13C-C5353B94BC5D}" srcOrd="1" destOrd="0" presId="urn:diagrams.loki3.com/BracketList+Icon"/>
    <dgm:cxn modelId="{C39FF5EA-6292-4CAA-9EF7-FEEE9D90E860}" type="presParOf" srcId="{3F984891-820C-44E9-AF1E-790828D4180D}" destId="{B191440F-647D-4D5B-8AB5-C970DEB112B7}" srcOrd="2" destOrd="0" presId="urn:diagrams.loki3.com/BracketList+Icon"/>
    <dgm:cxn modelId="{65D7E494-57F3-4D35-AECE-32E5CE5C1D21}" type="presParOf" srcId="{3F984891-820C-44E9-AF1E-790828D4180D}" destId="{27CCB6E5-3645-4329-A927-983A20C9794C}" srcOrd="3" destOrd="0" presId="urn:diagrams.loki3.com/BracketList+Icon"/>
    <dgm:cxn modelId="{974FB01C-6474-4226-88BA-9FAD54B561FA}" type="presParOf" srcId="{E1FD230B-9EAF-4B51-8E45-23A8C9BB48AF}" destId="{3075710A-C542-40B3-9E1F-1F631B790A9D}" srcOrd="1" destOrd="0" presId="urn:diagrams.loki3.com/BracketList+Icon"/>
    <dgm:cxn modelId="{4D696B92-95A3-41D4-B4CB-E107AA4E0DA8}" type="presParOf" srcId="{E1FD230B-9EAF-4B51-8E45-23A8C9BB48AF}" destId="{B032B681-05D6-4E83-8A61-C5B49492BA0D}" srcOrd="2" destOrd="0" presId="urn:diagrams.loki3.com/BracketList+Icon"/>
    <dgm:cxn modelId="{6D8E521F-8299-4D4A-AE3C-37D60B1DB888}" type="presParOf" srcId="{B032B681-05D6-4E83-8A61-C5B49492BA0D}" destId="{140EF47B-BDB2-4776-8173-EB8A1250D625}" srcOrd="0" destOrd="0" presId="urn:diagrams.loki3.com/BracketList+Icon"/>
    <dgm:cxn modelId="{1981950E-EFC0-4DEF-9482-A03347BACC1F}" type="presParOf" srcId="{B032B681-05D6-4E83-8A61-C5B49492BA0D}" destId="{7F841D1F-A921-44B0-A5FF-A19775AAB2C6}" srcOrd="1" destOrd="0" presId="urn:diagrams.loki3.com/BracketList+Icon"/>
    <dgm:cxn modelId="{1D4E7E49-CF95-4322-9A52-1F2FD3FBBE41}" type="presParOf" srcId="{B032B681-05D6-4E83-8A61-C5B49492BA0D}" destId="{09A82A99-5E85-46B8-BCCF-817F31A90991}" srcOrd="2" destOrd="0" presId="urn:diagrams.loki3.com/BracketList+Icon"/>
    <dgm:cxn modelId="{95592821-6768-4407-B104-80F478B63A8F}" type="presParOf" srcId="{B032B681-05D6-4E83-8A61-C5B49492BA0D}" destId="{CE67BDC7-B146-4D4C-9C6E-E9692281FAC7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E454A5-5C5D-4306-AA7F-7DC4BF0902D5}" type="doc">
      <dgm:prSet loTypeId="urn:microsoft.com/office/officeart/2005/8/layout/default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B66B67-B4BA-484C-B48C-0CEF8ED7D4D3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D6D3601-F212-4124-A284-E1D04F358F7B}" type="parTrans" cxnId="{25CDD3EF-EAE7-4C48-9F9F-2D2021434CED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55B4D54-26F2-40DF-B10E-7DA4EB8EDB30}" type="sibTrans" cxnId="{25CDD3EF-EAE7-4C48-9F9F-2D2021434CED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EE51ADF-A999-4ADD-99A2-8B36469790E3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0BBF27B-958C-47AF-B2A3-F941FFC51D85}" type="parTrans" cxnId="{7755C14D-DFB6-4FFA-BA9B-A8FE23AA5EED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86DE7A2-A65A-464A-A9E7-EC274F8C3146}" type="sibTrans" cxnId="{7755C14D-DFB6-4FFA-BA9B-A8FE23AA5EED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30DA08A-F3A8-4F09-9382-02C580937AA0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6581F655-C1FF-446D-96F2-7E5FD8D7338E}" type="parTrans" cxnId="{A24201F7-4705-40F8-B462-FD24C50747C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6F11EB08-4F17-48A3-98F9-378056B21911}" type="sibTrans" cxnId="{A24201F7-4705-40F8-B462-FD24C50747C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98595B0-77D9-48DF-8210-8BBD84B049C8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3638C1BA-A95D-45A8-A0D8-B901856D3BF2}" type="parTrans" cxnId="{FABFF672-4EF3-4040-B55F-EB2939D2763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E51E156-0D83-471A-AF6F-0BC79BDB6676}" type="sibTrans" cxnId="{FABFF672-4EF3-4040-B55F-EB2939D2763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8D142A6-44AF-47B5-84E9-8858CD311D60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9467F9FD-9F3C-4570-B5ED-496897A3068C}" type="parTrans" cxnId="{7C06494A-1719-496C-9D66-66AA520C19A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C181AF4-FE08-4455-A155-E00A037440FA}" type="sibTrans" cxnId="{7C06494A-1719-496C-9D66-66AA520C19A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2435088-CD26-4263-8439-DB68CC67A933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96FC70D-95D1-40FC-98EE-F949EF981877}" type="parTrans" cxnId="{6E2778DB-4619-4F79-B1DF-80B00E4424F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19E598A-CEC9-455B-BC50-6106322BFC10}" type="sibTrans" cxnId="{6E2778DB-4619-4F79-B1DF-80B00E4424F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DBD1F51-DC6C-4852-B773-E743781D021B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6F7F63F-3C7E-40EB-8691-3EC2362771C9}" type="parTrans" cxnId="{D3EDAB30-0B04-4B46-B934-C0B6710072A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F79FF6A-3D93-4AB1-86BB-85510294B7C0}" type="sibTrans" cxnId="{D3EDAB30-0B04-4B46-B934-C0B6710072A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962451A-D68E-4855-9B13-1DF296CE1187}" type="pres">
      <dgm:prSet presAssocID="{70E454A5-5C5D-4306-AA7F-7DC4BF0902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2EDA75-5BFC-42CF-AA94-697E19F1D792}" type="pres">
      <dgm:prSet presAssocID="{EBB66B67-B4BA-484C-B48C-0CEF8ED7D4D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40208-DAD4-4AF8-90B1-4438DE4CCE5A}" type="pres">
      <dgm:prSet presAssocID="{D55B4D54-26F2-40DF-B10E-7DA4EB8EDB30}" presName="sibTrans" presStyleCnt="0"/>
      <dgm:spPr/>
    </dgm:pt>
    <dgm:pt modelId="{EF2A9A0B-6162-4506-AED8-957BA1EBDB44}" type="pres">
      <dgm:prSet presAssocID="{EEE51ADF-A999-4ADD-99A2-8B36469790E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2B686-265D-4E24-B071-7AD497FAED8C}" type="pres">
      <dgm:prSet presAssocID="{C86DE7A2-A65A-464A-A9E7-EC274F8C3146}" presName="sibTrans" presStyleCnt="0"/>
      <dgm:spPr/>
    </dgm:pt>
    <dgm:pt modelId="{DBB3F39C-3CAE-4F5E-A757-2C9DFEE51B5A}" type="pres">
      <dgm:prSet presAssocID="{A30DA08A-F3A8-4F09-9382-02C580937AA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1DCC9-F584-454C-97DB-226161C0C362}" type="pres">
      <dgm:prSet presAssocID="{6F11EB08-4F17-48A3-98F9-378056B21911}" presName="sibTrans" presStyleCnt="0"/>
      <dgm:spPr/>
    </dgm:pt>
    <dgm:pt modelId="{8C124E53-C778-4BA3-91E2-4440B091847E}" type="pres">
      <dgm:prSet presAssocID="{798595B0-77D9-48DF-8210-8BBD84B049C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41AA9-79C1-4266-8010-606C314745CD}" type="pres">
      <dgm:prSet presAssocID="{2E51E156-0D83-471A-AF6F-0BC79BDB6676}" presName="sibTrans" presStyleCnt="0"/>
      <dgm:spPr/>
    </dgm:pt>
    <dgm:pt modelId="{FB03986D-68A9-4FF3-A095-3F0FF62E228A}" type="pres">
      <dgm:prSet presAssocID="{D8D142A6-44AF-47B5-84E9-8858CD311D6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F7459-9A4D-4C4A-BA48-A8963150700B}" type="pres">
      <dgm:prSet presAssocID="{EC181AF4-FE08-4455-A155-E00A037440FA}" presName="sibTrans" presStyleCnt="0"/>
      <dgm:spPr/>
    </dgm:pt>
    <dgm:pt modelId="{A28FE46A-1C53-4A87-A101-A1CAAAFE4193}" type="pres">
      <dgm:prSet presAssocID="{B2435088-CD26-4263-8439-DB68CC67A93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D013F-0F47-498F-83B0-DE798F8608B4}" type="pres">
      <dgm:prSet presAssocID="{A19E598A-CEC9-455B-BC50-6106322BFC10}" presName="sibTrans" presStyleCnt="0"/>
      <dgm:spPr/>
    </dgm:pt>
    <dgm:pt modelId="{99DA9F45-F6D6-4D80-86A9-B33BC6FBD9F3}" type="pres">
      <dgm:prSet presAssocID="{5DBD1F51-DC6C-4852-B773-E743781D021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742DFA-FEB7-4C5C-B7B0-2997F17EE7BD}" type="presOf" srcId="{D8D142A6-44AF-47B5-84E9-8858CD311D60}" destId="{FB03986D-68A9-4FF3-A095-3F0FF62E228A}" srcOrd="0" destOrd="0" presId="urn:microsoft.com/office/officeart/2005/8/layout/default"/>
    <dgm:cxn modelId="{FABFF672-4EF3-4040-B55F-EB2939D27637}" srcId="{70E454A5-5C5D-4306-AA7F-7DC4BF0902D5}" destId="{798595B0-77D9-48DF-8210-8BBD84B049C8}" srcOrd="3" destOrd="0" parTransId="{3638C1BA-A95D-45A8-A0D8-B901856D3BF2}" sibTransId="{2E51E156-0D83-471A-AF6F-0BC79BDB6676}"/>
    <dgm:cxn modelId="{7755C14D-DFB6-4FFA-BA9B-A8FE23AA5EED}" srcId="{70E454A5-5C5D-4306-AA7F-7DC4BF0902D5}" destId="{EEE51ADF-A999-4ADD-99A2-8B36469790E3}" srcOrd="1" destOrd="0" parTransId="{00BBF27B-958C-47AF-B2A3-F941FFC51D85}" sibTransId="{C86DE7A2-A65A-464A-A9E7-EC274F8C3146}"/>
    <dgm:cxn modelId="{CA34D184-6628-4B3A-AC04-7F08C94D4FC4}" type="presOf" srcId="{5DBD1F51-DC6C-4852-B773-E743781D021B}" destId="{99DA9F45-F6D6-4D80-86A9-B33BC6FBD9F3}" srcOrd="0" destOrd="0" presId="urn:microsoft.com/office/officeart/2005/8/layout/default"/>
    <dgm:cxn modelId="{6E2778DB-4619-4F79-B1DF-80B00E4424FB}" srcId="{70E454A5-5C5D-4306-AA7F-7DC4BF0902D5}" destId="{B2435088-CD26-4263-8439-DB68CC67A933}" srcOrd="5" destOrd="0" parTransId="{496FC70D-95D1-40FC-98EE-F949EF981877}" sibTransId="{A19E598A-CEC9-455B-BC50-6106322BFC10}"/>
    <dgm:cxn modelId="{DAB2F6DD-FF6E-44E5-A312-9F0FA5A3C364}" type="presOf" srcId="{B2435088-CD26-4263-8439-DB68CC67A933}" destId="{A28FE46A-1C53-4A87-A101-A1CAAAFE4193}" srcOrd="0" destOrd="0" presId="urn:microsoft.com/office/officeart/2005/8/layout/default"/>
    <dgm:cxn modelId="{A24201F7-4705-40F8-B462-FD24C50747C4}" srcId="{70E454A5-5C5D-4306-AA7F-7DC4BF0902D5}" destId="{A30DA08A-F3A8-4F09-9382-02C580937AA0}" srcOrd="2" destOrd="0" parTransId="{6581F655-C1FF-446D-96F2-7E5FD8D7338E}" sibTransId="{6F11EB08-4F17-48A3-98F9-378056B21911}"/>
    <dgm:cxn modelId="{95716D84-7EDE-4D5B-9685-587A10B24A45}" type="presOf" srcId="{A30DA08A-F3A8-4F09-9382-02C580937AA0}" destId="{DBB3F39C-3CAE-4F5E-A757-2C9DFEE51B5A}" srcOrd="0" destOrd="0" presId="urn:microsoft.com/office/officeart/2005/8/layout/default"/>
    <dgm:cxn modelId="{7C06494A-1719-496C-9D66-66AA520C19A7}" srcId="{70E454A5-5C5D-4306-AA7F-7DC4BF0902D5}" destId="{D8D142A6-44AF-47B5-84E9-8858CD311D60}" srcOrd="4" destOrd="0" parTransId="{9467F9FD-9F3C-4570-B5ED-496897A3068C}" sibTransId="{EC181AF4-FE08-4455-A155-E00A037440FA}"/>
    <dgm:cxn modelId="{B83CEB93-5724-4067-9AF1-D614854BFEB5}" type="presOf" srcId="{70E454A5-5C5D-4306-AA7F-7DC4BF0902D5}" destId="{D962451A-D68E-4855-9B13-1DF296CE1187}" srcOrd="0" destOrd="0" presId="urn:microsoft.com/office/officeart/2005/8/layout/default"/>
    <dgm:cxn modelId="{4CAAABB3-460C-468E-A677-3911B697BCA3}" type="presOf" srcId="{EBB66B67-B4BA-484C-B48C-0CEF8ED7D4D3}" destId="{9D2EDA75-5BFC-42CF-AA94-697E19F1D792}" srcOrd="0" destOrd="0" presId="urn:microsoft.com/office/officeart/2005/8/layout/default"/>
    <dgm:cxn modelId="{E591B819-61BA-47ED-985B-5DFBEE6A4564}" type="presOf" srcId="{798595B0-77D9-48DF-8210-8BBD84B049C8}" destId="{8C124E53-C778-4BA3-91E2-4440B091847E}" srcOrd="0" destOrd="0" presId="urn:microsoft.com/office/officeart/2005/8/layout/default"/>
    <dgm:cxn modelId="{1F445E75-E0A4-46AA-957C-6EC81A01BDA1}" type="presOf" srcId="{EEE51ADF-A999-4ADD-99A2-8B36469790E3}" destId="{EF2A9A0B-6162-4506-AED8-957BA1EBDB44}" srcOrd="0" destOrd="0" presId="urn:microsoft.com/office/officeart/2005/8/layout/default"/>
    <dgm:cxn modelId="{25CDD3EF-EAE7-4C48-9F9F-2D2021434CED}" srcId="{70E454A5-5C5D-4306-AA7F-7DC4BF0902D5}" destId="{EBB66B67-B4BA-484C-B48C-0CEF8ED7D4D3}" srcOrd="0" destOrd="0" parTransId="{AD6D3601-F212-4124-A284-E1D04F358F7B}" sibTransId="{D55B4D54-26F2-40DF-B10E-7DA4EB8EDB30}"/>
    <dgm:cxn modelId="{D3EDAB30-0B04-4B46-B934-C0B6710072A5}" srcId="{70E454A5-5C5D-4306-AA7F-7DC4BF0902D5}" destId="{5DBD1F51-DC6C-4852-B773-E743781D021B}" srcOrd="6" destOrd="0" parTransId="{06F7F63F-3C7E-40EB-8691-3EC2362771C9}" sibTransId="{9F79FF6A-3D93-4AB1-86BB-85510294B7C0}"/>
    <dgm:cxn modelId="{ED40898C-9599-4982-A23A-9775ED50AF46}" type="presParOf" srcId="{D962451A-D68E-4855-9B13-1DF296CE1187}" destId="{9D2EDA75-5BFC-42CF-AA94-697E19F1D792}" srcOrd="0" destOrd="0" presId="urn:microsoft.com/office/officeart/2005/8/layout/default"/>
    <dgm:cxn modelId="{4AF3ADEF-EF3E-4283-8DE0-F6DB88F39C08}" type="presParOf" srcId="{D962451A-D68E-4855-9B13-1DF296CE1187}" destId="{EB240208-DAD4-4AF8-90B1-4438DE4CCE5A}" srcOrd="1" destOrd="0" presId="urn:microsoft.com/office/officeart/2005/8/layout/default"/>
    <dgm:cxn modelId="{DEA7253D-9809-4F1A-9076-428E21FD352E}" type="presParOf" srcId="{D962451A-D68E-4855-9B13-1DF296CE1187}" destId="{EF2A9A0B-6162-4506-AED8-957BA1EBDB44}" srcOrd="2" destOrd="0" presId="urn:microsoft.com/office/officeart/2005/8/layout/default"/>
    <dgm:cxn modelId="{884C31A2-BD5A-43B2-A2C8-AA8D6B9141A2}" type="presParOf" srcId="{D962451A-D68E-4855-9B13-1DF296CE1187}" destId="{4D52B686-265D-4E24-B071-7AD497FAED8C}" srcOrd="3" destOrd="0" presId="urn:microsoft.com/office/officeart/2005/8/layout/default"/>
    <dgm:cxn modelId="{FDE4F353-E118-4980-B0C8-BFF299E758FB}" type="presParOf" srcId="{D962451A-D68E-4855-9B13-1DF296CE1187}" destId="{DBB3F39C-3CAE-4F5E-A757-2C9DFEE51B5A}" srcOrd="4" destOrd="0" presId="urn:microsoft.com/office/officeart/2005/8/layout/default"/>
    <dgm:cxn modelId="{160AE37D-B341-4B8E-A203-B9CAE83A3D70}" type="presParOf" srcId="{D962451A-D68E-4855-9B13-1DF296CE1187}" destId="{9DA1DCC9-F584-454C-97DB-226161C0C362}" srcOrd="5" destOrd="0" presId="urn:microsoft.com/office/officeart/2005/8/layout/default"/>
    <dgm:cxn modelId="{F9514F59-E5AF-4C42-A380-EBE675EFC91E}" type="presParOf" srcId="{D962451A-D68E-4855-9B13-1DF296CE1187}" destId="{8C124E53-C778-4BA3-91E2-4440B091847E}" srcOrd="6" destOrd="0" presId="urn:microsoft.com/office/officeart/2005/8/layout/default"/>
    <dgm:cxn modelId="{7B9B57BC-06F5-439B-9819-5CFAA9F936B6}" type="presParOf" srcId="{D962451A-D68E-4855-9B13-1DF296CE1187}" destId="{29B41AA9-79C1-4266-8010-606C314745CD}" srcOrd="7" destOrd="0" presId="urn:microsoft.com/office/officeart/2005/8/layout/default"/>
    <dgm:cxn modelId="{4D537BF9-B04D-44E6-B476-00352FF65168}" type="presParOf" srcId="{D962451A-D68E-4855-9B13-1DF296CE1187}" destId="{FB03986D-68A9-4FF3-A095-3F0FF62E228A}" srcOrd="8" destOrd="0" presId="urn:microsoft.com/office/officeart/2005/8/layout/default"/>
    <dgm:cxn modelId="{FED2AF52-0FBC-482A-B6B3-8D098387B680}" type="presParOf" srcId="{D962451A-D68E-4855-9B13-1DF296CE1187}" destId="{C1FF7459-9A4D-4C4A-BA48-A8963150700B}" srcOrd="9" destOrd="0" presId="urn:microsoft.com/office/officeart/2005/8/layout/default"/>
    <dgm:cxn modelId="{B6E55C60-8277-4BB2-B3CD-F07781703C38}" type="presParOf" srcId="{D962451A-D68E-4855-9B13-1DF296CE1187}" destId="{A28FE46A-1C53-4A87-A101-A1CAAAFE4193}" srcOrd="10" destOrd="0" presId="urn:microsoft.com/office/officeart/2005/8/layout/default"/>
    <dgm:cxn modelId="{CAFC1111-E93B-4CCA-853A-ECCEC31E40A5}" type="presParOf" srcId="{D962451A-D68E-4855-9B13-1DF296CE1187}" destId="{525D013F-0F47-498F-83B0-DE798F8608B4}" srcOrd="11" destOrd="0" presId="urn:microsoft.com/office/officeart/2005/8/layout/default"/>
    <dgm:cxn modelId="{3761DA41-7192-467F-BA57-317442C096C1}" type="presParOf" srcId="{D962451A-D68E-4855-9B13-1DF296CE1187}" destId="{99DA9F45-F6D6-4D80-86A9-B33BC6FBD9F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5B52B04-58AF-4284-828E-E5FB0E855CDD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B6C9EDD-8023-4080-9D67-069AD0803BDC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119D183-171A-4ED6-BAEC-6127A2520E13}" type="parTrans" cxnId="{CF78E8BC-8700-43F5-99AA-0CAA7CF03F5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759C7A0-323B-42C6-BB84-397B372E4EB4}" type="sibTrans" cxnId="{CF78E8BC-8700-43F5-99AA-0CAA7CF03F5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5955156-958B-442B-9D57-7DA2EFF8F08F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C09C6DBA-3071-4D5D-95C4-2AA12D8AD93C}" type="parTrans" cxnId="{CA1ABCD8-5E7C-48D7-B4D6-6EC66524DAD3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C1ECBF8-F3DF-4715-96AC-866D7A9C88F9}" type="sibTrans" cxnId="{CA1ABCD8-5E7C-48D7-B4D6-6EC66524DAD3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A868609-175C-404C-AFDF-6C11AF877CCE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549E2AC4-BB5F-49C6-861F-0F27968E884D}" type="parTrans" cxnId="{B18C81FB-35EC-48F6-8A8A-86EE661D0D8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E4AADB1-4DA0-4030-9AA2-57DC5ED2E01D}" type="sibTrans" cxnId="{B18C81FB-35EC-48F6-8A8A-86EE661D0D8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3A00ECD-04F4-470B-BC6A-B14ECB8C0582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C3473054-CE87-4149-8DF7-B95B7E080349}" type="parTrans" cxnId="{7C655E47-1789-40E4-AACC-8D01441A340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CE5CCA1-8C23-45C0-84C0-B017DB9E67DC}" type="sibTrans" cxnId="{7C655E47-1789-40E4-AACC-8D01441A340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93A137B-2C06-4825-A528-49724F2D3899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58C8032-7C87-430E-B74F-1E82BCEDB526}" type="parTrans" cxnId="{7DC25BBB-913C-4400-A4AC-BF972FC5571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933163D-042F-4F31-B481-E0A5F4513C0A}" type="sibTrans" cxnId="{7DC25BBB-913C-4400-A4AC-BF972FC5571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0F297B5A-3593-4011-ACB4-40DB8B225E4B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087E6AF-1655-4045-9567-4246BD8E5259}" type="parTrans" cxnId="{17F56627-A012-4B68-B523-2EB0CA62FFE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971D23BE-395B-4B4A-9F25-CC336EB4AE5D}" type="sibTrans" cxnId="{17F56627-A012-4B68-B523-2EB0CA62FFE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9D1F5F1-F9F6-49B4-B8EA-C4F7E72DD3F5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87F3E0B-D579-45CF-B8C2-87767037A065}" type="parTrans" cxnId="{53F92650-403A-47BD-A705-2149B6DFD69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45D0E18-C754-4769-9C36-C2EB0E0F58AE}" type="sibTrans" cxnId="{53F92650-403A-47BD-A705-2149B6DFD69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284DA1B-86D6-4583-9599-AF240749D52D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5807A489-CA68-45D6-94D6-2BE132535719}" type="parTrans" cxnId="{55AB95BA-5051-4DEC-A8C3-DB95D449464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BDE89C0-C49A-4BB4-AA2D-BEF1A9AFE083}" type="sibTrans" cxnId="{55AB95BA-5051-4DEC-A8C3-DB95D4494645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15F96FF-F61D-4C99-A2AF-CCDAFA6A6964}" type="pres">
      <dgm:prSet presAssocID="{05B52B04-58AF-4284-828E-E5FB0E855C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5E3FF2-3AE3-4F14-8AF8-0AA82DE365F1}" type="pres">
      <dgm:prSet presAssocID="{BB6C9EDD-8023-4080-9D67-069AD0803BDC}" presName="node" presStyleLbl="node1" presStyleIdx="0" presStyleCnt="8" custScaleX="116565" custScaleY="177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2A055-0B61-4149-8B94-B749FDD35F5A}" type="pres">
      <dgm:prSet presAssocID="{7759C7A0-323B-42C6-BB84-397B372E4EB4}" presName="sibTrans" presStyleCnt="0"/>
      <dgm:spPr/>
    </dgm:pt>
    <dgm:pt modelId="{1EA774E5-4D31-44FB-9975-73B5191978FB}" type="pres">
      <dgm:prSet presAssocID="{45955156-958B-442B-9D57-7DA2EFF8F08F}" presName="node" presStyleLbl="node1" presStyleIdx="1" presStyleCnt="8" custScaleX="116565" custScaleY="177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A42FF-2F9A-47CB-BF37-737DDA80E2B2}" type="pres">
      <dgm:prSet presAssocID="{9C1ECBF8-F3DF-4715-96AC-866D7A9C88F9}" presName="sibTrans" presStyleCnt="0"/>
      <dgm:spPr/>
    </dgm:pt>
    <dgm:pt modelId="{28F737BE-4B80-4FAE-ACDF-3C7A0820E615}" type="pres">
      <dgm:prSet presAssocID="{FA868609-175C-404C-AFDF-6C11AF877CCE}" presName="node" presStyleLbl="node1" presStyleIdx="2" presStyleCnt="8" custScaleX="116565" custScaleY="177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79B42-BBDB-4D4A-ABC9-B59047A18350}" type="pres">
      <dgm:prSet presAssocID="{9E4AADB1-4DA0-4030-9AA2-57DC5ED2E01D}" presName="sibTrans" presStyleCnt="0"/>
      <dgm:spPr/>
    </dgm:pt>
    <dgm:pt modelId="{09F6D516-705F-4D55-9C2D-63E53EAC3ADD}" type="pres">
      <dgm:prSet presAssocID="{53A00ECD-04F4-470B-BC6A-B14ECB8C0582}" presName="node" presStyleLbl="node1" presStyleIdx="3" presStyleCnt="8" custScaleX="116565" custScaleY="177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41434-4659-49C3-8F51-CCD986FAD4D8}" type="pres">
      <dgm:prSet presAssocID="{8CE5CCA1-8C23-45C0-84C0-B017DB9E67DC}" presName="sibTrans" presStyleCnt="0"/>
      <dgm:spPr/>
    </dgm:pt>
    <dgm:pt modelId="{8660D86C-7DF0-4146-B9D6-13C7EA9EFB41}" type="pres">
      <dgm:prSet presAssocID="{F93A137B-2C06-4825-A528-49724F2D3899}" presName="node" presStyleLbl="node1" presStyleIdx="4" presStyleCnt="8" custScaleX="116565" custScaleY="177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CAA05-C0FE-4679-8591-17679A196D52}" type="pres">
      <dgm:prSet presAssocID="{4933163D-042F-4F31-B481-E0A5F4513C0A}" presName="sibTrans" presStyleCnt="0"/>
      <dgm:spPr/>
    </dgm:pt>
    <dgm:pt modelId="{B47F8B5F-9BEF-4C97-8A74-D651D8CDAC3A}" type="pres">
      <dgm:prSet presAssocID="{0F297B5A-3593-4011-ACB4-40DB8B225E4B}" presName="node" presStyleLbl="node1" presStyleIdx="5" presStyleCnt="8" custScaleX="116565" custScaleY="177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AFB19-DBFC-4CBC-9E1D-EBD7F0429772}" type="pres">
      <dgm:prSet presAssocID="{971D23BE-395B-4B4A-9F25-CC336EB4AE5D}" presName="sibTrans" presStyleCnt="0"/>
      <dgm:spPr/>
    </dgm:pt>
    <dgm:pt modelId="{7AC979A3-6829-4DB8-B509-5BB4D6D5EBEE}" type="pres">
      <dgm:prSet presAssocID="{79D1F5F1-F9F6-49B4-B8EA-C4F7E72DD3F5}" presName="node" presStyleLbl="node1" presStyleIdx="6" presStyleCnt="8" custScaleX="116565" custScaleY="177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A9D0C-DAA1-4B03-A284-43F79A1D4B07}" type="pres">
      <dgm:prSet presAssocID="{845D0E18-C754-4769-9C36-C2EB0E0F58AE}" presName="sibTrans" presStyleCnt="0"/>
      <dgm:spPr/>
    </dgm:pt>
    <dgm:pt modelId="{4A63AA1A-A0BE-4FBB-9C72-F5D42BFEC58D}" type="pres">
      <dgm:prSet presAssocID="{5284DA1B-86D6-4583-9599-AF240749D52D}" presName="node" presStyleLbl="node1" presStyleIdx="7" presStyleCnt="8" custScaleX="116565" custScaleY="177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9DF934-58EA-4B14-BC06-40F700134B79}" type="presOf" srcId="{79D1F5F1-F9F6-49B4-B8EA-C4F7E72DD3F5}" destId="{7AC979A3-6829-4DB8-B509-5BB4D6D5EBEE}" srcOrd="0" destOrd="0" presId="urn:microsoft.com/office/officeart/2005/8/layout/default"/>
    <dgm:cxn modelId="{BC1C3401-C021-4F69-8F40-81C163C238A1}" type="presOf" srcId="{05B52B04-58AF-4284-828E-E5FB0E855CDD}" destId="{B15F96FF-F61D-4C99-A2AF-CCDAFA6A6964}" srcOrd="0" destOrd="0" presId="urn:microsoft.com/office/officeart/2005/8/layout/default"/>
    <dgm:cxn modelId="{5F992189-7DFD-4D1A-BB48-39BF0F9BBFC0}" type="presOf" srcId="{BB6C9EDD-8023-4080-9D67-069AD0803BDC}" destId="{465E3FF2-3AE3-4F14-8AF8-0AA82DE365F1}" srcOrd="0" destOrd="0" presId="urn:microsoft.com/office/officeart/2005/8/layout/default"/>
    <dgm:cxn modelId="{CF8F76CD-8953-4A10-9C40-72F33553F43F}" type="presOf" srcId="{45955156-958B-442B-9D57-7DA2EFF8F08F}" destId="{1EA774E5-4D31-44FB-9975-73B5191978FB}" srcOrd="0" destOrd="0" presId="urn:microsoft.com/office/officeart/2005/8/layout/default"/>
    <dgm:cxn modelId="{7C655E47-1789-40E4-AACC-8D01441A3400}" srcId="{05B52B04-58AF-4284-828E-E5FB0E855CDD}" destId="{53A00ECD-04F4-470B-BC6A-B14ECB8C0582}" srcOrd="3" destOrd="0" parTransId="{C3473054-CE87-4149-8DF7-B95B7E080349}" sibTransId="{8CE5CCA1-8C23-45C0-84C0-B017DB9E67DC}"/>
    <dgm:cxn modelId="{B18C81FB-35EC-48F6-8A8A-86EE661D0D8E}" srcId="{05B52B04-58AF-4284-828E-E5FB0E855CDD}" destId="{FA868609-175C-404C-AFDF-6C11AF877CCE}" srcOrd="2" destOrd="0" parTransId="{549E2AC4-BB5F-49C6-861F-0F27968E884D}" sibTransId="{9E4AADB1-4DA0-4030-9AA2-57DC5ED2E01D}"/>
    <dgm:cxn modelId="{7DC25BBB-913C-4400-A4AC-BF972FC5571A}" srcId="{05B52B04-58AF-4284-828E-E5FB0E855CDD}" destId="{F93A137B-2C06-4825-A528-49724F2D3899}" srcOrd="4" destOrd="0" parTransId="{A58C8032-7C87-430E-B74F-1E82BCEDB526}" sibTransId="{4933163D-042F-4F31-B481-E0A5F4513C0A}"/>
    <dgm:cxn modelId="{CF78E8BC-8700-43F5-99AA-0CAA7CF03F52}" srcId="{05B52B04-58AF-4284-828E-E5FB0E855CDD}" destId="{BB6C9EDD-8023-4080-9D67-069AD0803BDC}" srcOrd="0" destOrd="0" parTransId="{A119D183-171A-4ED6-BAEC-6127A2520E13}" sibTransId="{7759C7A0-323B-42C6-BB84-397B372E4EB4}"/>
    <dgm:cxn modelId="{55AB95BA-5051-4DEC-A8C3-DB95D4494645}" srcId="{05B52B04-58AF-4284-828E-E5FB0E855CDD}" destId="{5284DA1B-86D6-4583-9599-AF240749D52D}" srcOrd="7" destOrd="0" parTransId="{5807A489-CA68-45D6-94D6-2BE132535719}" sibTransId="{DBDE89C0-C49A-4BB4-AA2D-BEF1A9AFE083}"/>
    <dgm:cxn modelId="{2EB5D3E6-AC6E-4843-A217-A49EBDF7130D}" type="presOf" srcId="{0F297B5A-3593-4011-ACB4-40DB8B225E4B}" destId="{B47F8B5F-9BEF-4C97-8A74-D651D8CDAC3A}" srcOrd="0" destOrd="0" presId="urn:microsoft.com/office/officeart/2005/8/layout/default"/>
    <dgm:cxn modelId="{CA1ABCD8-5E7C-48D7-B4D6-6EC66524DAD3}" srcId="{05B52B04-58AF-4284-828E-E5FB0E855CDD}" destId="{45955156-958B-442B-9D57-7DA2EFF8F08F}" srcOrd="1" destOrd="0" parTransId="{C09C6DBA-3071-4D5D-95C4-2AA12D8AD93C}" sibTransId="{9C1ECBF8-F3DF-4715-96AC-866D7A9C88F9}"/>
    <dgm:cxn modelId="{17F56627-A012-4B68-B523-2EB0CA62FFE5}" srcId="{05B52B04-58AF-4284-828E-E5FB0E855CDD}" destId="{0F297B5A-3593-4011-ACB4-40DB8B225E4B}" srcOrd="5" destOrd="0" parTransId="{2087E6AF-1655-4045-9567-4246BD8E5259}" sibTransId="{971D23BE-395B-4B4A-9F25-CC336EB4AE5D}"/>
    <dgm:cxn modelId="{B503F5A9-1EC5-4FFF-81A2-A5C4BFB7A55A}" type="presOf" srcId="{FA868609-175C-404C-AFDF-6C11AF877CCE}" destId="{28F737BE-4B80-4FAE-ACDF-3C7A0820E615}" srcOrd="0" destOrd="0" presId="urn:microsoft.com/office/officeart/2005/8/layout/default"/>
    <dgm:cxn modelId="{FC4A3E47-7C2A-47E8-AE95-6C0F1D9B2EB9}" type="presOf" srcId="{53A00ECD-04F4-470B-BC6A-B14ECB8C0582}" destId="{09F6D516-705F-4D55-9C2D-63E53EAC3ADD}" srcOrd="0" destOrd="0" presId="urn:microsoft.com/office/officeart/2005/8/layout/default"/>
    <dgm:cxn modelId="{C05B8362-931F-4B9E-8229-5067F6D1A99E}" type="presOf" srcId="{F93A137B-2C06-4825-A528-49724F2D3899}" destId="{8660D86C-7DF0-4146-B9D6-13C7EA9EFB41}" srcOrd="0" destOrd="0" presId="urn:microsoft.com/office/officeart/2005/8/layout/default"/>
    <dgm:cxn modelId="{53F92650-403A-47BD-A705-2149B6DFD694}" srcId="{05B52B04-58AF-4284-828E-E5FB0E855CDD}" destId="{79D1F5F1-F9F6-49B4-B8EA-C4F7E72DD3F5}" srcOrd="6" destOrd="0" parTransId="{287F3E0B-D579-45CF-B8C2-87767037A065}" sibTransId="{845D0E18-C754-4769-9C36-C2EB0E0F58AE}"/>
    <dgm:cxn modelId="{1BE708F7-65D2-42F2-A125-5E180CFD38F2}" type="presOf" srcId="{5284DA1B-86D6-4583-9599-AF240749D52D}" destId="{4A63AA1A-A0BE-4FBB-9C72-F5D42BFEC58D}" srcOrd="0" destOrd="0" presId="urn:microsoft.com/office/officeart/2005/8/layout/default"/>
    <dgm:cxn modelId="{6EEE087A-7F65-48A9-8201-B2DE39441D15}" type="presParOf" srcId="{B15F96FF-F61D-4C99-A2AF-CCDAFA6A6964}" destId="{465E3FF2-3AE3-4F14-8AF8-0AA82DE365F1}" srcOrd="0" destOrd="0" presId="urn:microsoft.com/office/officeart/2005/8/layout/default"/>
    <dgm:cxn modelId="{8E218824-77E1-4027-A7C4-59716A75C790}" type="presParOf" srcId="{B15F96FF-F61D-4C99-A2AF-CCDAFA6A6964}" destId="{6922A055-0B61-4149-8B94-B749FDD35F5A}" srcOrd="1" destOrd="0" presId="urn:microsoft.com/office/officeart/2005/8/layout/default"/>
    <dgm:cxn modelId="{16F50F5D-C8BA-4D26-ACC4-EB9F8D713D14}" type="presParOf" srcId="{B15F96FF-F61D-4C99-A2AF-CCDAFA6A6964}" destId="{1EA774E5-4D31-44FB-9975-73B5191978FB}" srcOrd="2" destOrd="0" presId="urn:microsoft.com/office/officeart/2005/8/layout/default"/>
    <dgm:cxn modelId="{793C41B8-00EF-4110-8B47-FF13D76C0D23}" type="presParOf" srcId="{B15F96FF-F61D-4C99-A2AF-CCDAFA6A6964}" destId="{0CBA42FF-2F9A-47CB-BF37-737DDA80E2B2}" srcOrd="3" destOrd="0" presId="urn:microsoft.com/office/officeart/2005/8/layout/default"/>
    <dgm:cxn modelId="{BFE612C4-4FEC-4F45-84C5-6B1AFB08DDFD}" type="presParOf" srcId="{B15F96FF-F61D-4C99-A2AF-CCDAFA6A6964}" destId="{28F737BE-4B80-4FAE-ACDF-3C7A0820E615}" srcOrd="4" destOrd="0" presId="urn:microsoft.com/office/officeart/2005/8/layout/default"/>
    <dgm:cxn modelId="{5C0921DA-2D63-4521-A760-6A02692E2BCB}" type="presParOf" srcId="{B15F96FF-F61D-4C99-A2AF-CCDAFA6A6964}" destId="{73D79B42-BBDB-4D4A-ABC9-B59047A18350}" srcOrd="5" destOrd="0" presId="urn:microsoft.com/office/officeart/2005/8/layout/default"/>
    <dgm:cxn modelId="{61A4A40D-D0B3-4CD0-A81D-F527926A8596}" type="presParOf" srcId="{B15F96FF-F61D-4C99-A2AF-CCDAFA6A6964}" destId="{09F6D516-705F-4D55-9C2D-63E53EAC3ADD}" srcOrd="6" destOrd="0" presId="urn:microsoft.com/office/officeart/2005/8/layout/default"/>
    <dgm:cxn modelId="{3CEDF478-2007-4E71-82B0-F41C072E4122}" type="presParOf" srcId="{B15F96FF-F61D-4C99-A2AF-CCDAFA6A6964}" destId="{E6241434-4659-49C3-8F51-CCD986FAD4D8}" srcOrd="7" destOrd="0" presId="urn:microsoft.com/office/officeart/2005/8/layout/default"/>
    <dgm:cxn modelId="{6AA985DE-B160-40CA-8E68-1B4F150A6222}" type="presParOf" srcId="{B15F96FF-F61D-4C99-A2AF-CCDAFA6A6964}" destId="{8660D86C-7DF0-4146-B9D6-13C7EA9EFB41}" srcOrd="8" destOrd="0" presId="urn:microsoft.com/office/officeart/2005/8/layout/default"/>
    <dgm:cxn modelId="{2090398D-2539-43FE-BE54-9A70A5C71378}" type="presParOf" srcId="{B15F96FF-F61D-4C99-A2AF-CCDAFA6A6964}" destId="{89ACAA05-C0FE-4679-8591-17679A196D52}" srcOrd="9" destOrd="0" presId="urn:microsoft.com/office/officeart/2005/8/layout/default"/>
    <dgm:cxn modelId="{75A6DF70-E6DC-4975-9ABD-1C7C8E2B61AF}" type="presParOf" srcId="{B15F96FF-F61D-4C99-A2AF-CCDAFA6A6964}" destId="{B47F8B5F-9BEF-4C97-8A74-D651D8CDAC3A}" srcOrd="10" destOrd="0" presId="urn:microsoft.com/office/officeart/2005/8/layout/default"/>
    <dgm:cxn modelId="{7F2C13C7-DF80-4CE5-8783-50C7286CB877}" type="presParOf" srcId="{B15F96FF-F61D-4C99-A2AF-CCDAFA6A6964}" destId="{8DCAFB19-DBFC-4CBC-9E1D-EBD7F0429772}" srcOrd="11" destOrd="0" presId="urn:microsoft.com/office/officeart/2005/8/layout/default"/>
    <dgm:cxn modelId="{35B2E395-2316-4757-8D25-428FF0F1A9BF}" type="presParOf" srcId="{B15F96FF-F61D-4C99-A2AF-CCDAFA6A6964}" destId="{7AC979A3-6829-4DB8-B509-5BB4D6D5EBEE}" srcOrd="12" destOrd="0" presId="urn:microsoft.com/office/officeart/2005/8/layout/default"/>
    <dgm:cxn modelId="{7AC79152-106B-4F1A-89B4-ADC74335E1F6}" type="presParOf" srcId="{B15F96FF-F61D-4C99-A2AF-CCDAFA6A6964}" destId="{19BA9D0C-DAA1-4B03-A284-43F79A1D4B07}" srcOrd="13" destOrd="0" presId="urn:microsoft.com/office/officeart/2005/8/layout/default"/>
    <dgm:cxn modelId="{2B318736-52CB-4FF8-85D6-B057F27EE53B}" type="presParOf" srcId="{B15F96FF-F61D-4C99-A2AF-CCDAFA6A6964}" destId="{4A63AA1A-A0BE-4FBB-9C72-F5D42BFEC58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2171DBC-CE46-48A1-8B11-7ECC718F492E}" type="doc">
      <dgm:prSet loTypeId="urn:microsoft.com/office/officeart/2005/8/layout/process4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C1CF2D8-EA2B-4348-93F6-6F2334BEFA14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9F305D61-8BF2-4217-91D9-8F22941529D1}" type="parTrans" cxnId="{5F36137F-4227-4A3F-B5A3-A51A490B9B1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48C03BD-DD29-486F-99FF-D85F3B1226A4}" type="sibTrans" cxnId="{5F36137F-4227-4A3F-B5A3-A51A490B9B1E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9559193-58CF-4B18-B1C1-ED425718B77E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FAEBC657-4A5C-4A1E-A287-602499487AEC}" type="parTrans" cxnId="{91757598-BECD-42E9-A7F4-F8E215A813A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AF52DA07-BF46-4EB9-8A3A-37075563200E}" type="sibTrans" cxnId="{91757598-BECD-42E9-A7F4-F8E215A813A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6CCD0054-F2AB-49C3-ABA3-08E1E4BE4592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39D1150F-4890-41F2-B3D1-F77E55E1D501}" type="parTrans" cxnId="{A1113D27-488E-49FC-BD23-4CDB0DD5F4FD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F7D48B9-13D6-484E-B6DE-B3479A500882}" type="sibTrans" cxnId="{A1113D27-488E-49FC-BD23-4CDB0DD5F4FD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A5531E3-95FE-4EF8-9AF1-B480AA8923A5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F987AE54-D82B-4AF4-95F0-8A55C3DC8BA1}" type="parTrans" cxnId="{B09B6BC0-7D9F-4320-B0DE-186679E983A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256CC4A-3877-43A5-A6CB-34232C7FE3FC}" type="sibTrans" cxnId="{B09B6BC0-7D9F-4320-B0DE-186679E983A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9CA5FFC-749F-4596-B45B-B9C695B17562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6346A336-2351-446D-80E4-AF76F4AB7AE7}" type="parTrans" cxnId="{C3B749F1-1816-4536-A5F0-5F3EB8F056F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12305F9-EAAB-459F-9F61-09B98E4E8843}" type="sibTrans" cxnId="{C3B749F1-1816-4536-A5F0-5F3EB8F056F6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201A87AD-49A7-4DD6-A876-4A98B15BADA3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2B231D69-49D9-4949-8EDE-CB3893864A0E}" type="parTrans" cxnId="{C3D61C1B-A93C-420C-812E-254FF0F1BE89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A3C40B9-5DE6-4CD5-AB60-081796402B3E}" type="sibTrans" cxnId="{C3D61C1B-A93C-420C-812E-254FF0F1BE89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8A964EB-268A-48F8-BAC8-07BA3C1E98B4}" type="pres">
      <dgm:prSet presAssocID="{32171DBC-CE46-48A1-8B11-7ECC718F49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A1B435-F757-4E6C-B535-4E4594BE05E1}" type="pres">
      <dgm:prSet presAssocID="{201A87AD-49A7-4DD6-A876-4A98B15BADA3}" presName="boxAndChildren" presStyleCnt="0"/>
      <dgm:spPr/>
    </dgm:pt>
    <dgm:pt modelId="{484949D1-B983-4ABC-ABFB-2A7D91D7EB6E}" type="pres">
      <dgm:prSet presAssocID="{201A87AD-49A7-4DD6-A876-4A98B15BADA3}" presName="parentTextBox" presStyleLbl="node1" presStyleIdx="0" presStyleCnt="3"/>
      <dgm:spPr/>
      <dgm:t>
        <a:bodyPr/>
        <a:lstStyle/>
        <a:p>
          <a:endParaRPr lang="en-US"/>
        </a:p>
      </dgm:t>
    </dgm:pt>
    <dgm:pt modelId="{198BF933-34A2-488C-80BD-ABA0776126C2}" type="pres">
      <dgm:prSet presAssocID="{812305F9-EAAB-459F-9F61-09B98E4E8843}" presName="sp" presStyleCnt="0"/>
      <dgm:spPr/>
    </dgm:pt>
    <dgm:pt modelId="{6F430DE5-9BDC-4B22-868E-D0A0BC9489FC}" type="pres">
      <dgm:prSet presAssocID="{F9CA5FFC-749F-4596-B45B-B9C695B17562}" presName="arrowAndChildren" presStyleCnt="0"/>
      <dgm:spPr/>
    </dgm:pt>
    <dgm:pt modelId="{C7DE2DC6-005D-4F40-B85F-1C515394686D}" type="pres">
      <dgm:prSet presAssocID="{F9CA5FFC-749F-4596-B45B-B9C695B1756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5EA9AED-0B59-4E18-BACB-AC30D931A911}" type="pres">
      <dgm:prSet presAssocID="{A48C03BD-DD29-486F-99FF-D85F3B1226A4}" presName="sp" presStyleCnt="0"/>
      <dgm:spPr/>
    </dgm:pt>
    <dgm:pt modelId="{221D26CF-9FF9-4C62-B7F2-095CA392F8F3}" type="pres">
      <dgm:prSet presAssocID="{0C1CF2D8-EA2B-4348-93F6-6F2334BEFA14}" presName="arrowAndChildren" presStyleCnt="0"/>
      <dgm:spPr/>
    </dgm:pt>
    <dgm:pt modelId="{765F8AB0-B50A-485C-95FB-CEC9A9FC4FDA}" type="pres">
      <dgm:prSet presAssocID="{0C1CF2D8-EA2B-4348-93F6-6F2334BEFA1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55073D1-774E-443F-AF66-1913E9E515BB}" type="pres">
      <dgm:prSet presAssocID="{0C1CF2D8-EA2B-4348-93F6-6F2334BEFA14}" presName="arrow" presStyleLbl="node1" presStyleIdx="2" presStyleCnt="3"/>
      <dgm:spPr/>
      <dgm:t>
        <a:bodyPr/>
        <a:lstStyle/>
        <a:p>
          <a:endParaRPr lang="en-US"/>
        </a:p>
      </dgm:t>
    </dgm:pt>
    <dgm:pt modelId="{C72C1DE6-F03A-4D63-BBA5-7C7F034D7129}" type="pres">
      <dgm:prSet presAssocID="{0C1CF2D8-EA2B-4348-93F6-6F2334BEFA14}" presName="descendantArrow" presStyleCnt="0"/>
      <dgm:spPr/>
    </dgm:pt>
    <dgm:pt modelId="{4DAB898E-567B-48BA-8B08-688CDCCDE808}" type="pres">
      <dgm:prSet presAssocID="{B9559193-58CF-4B18-B1C1-ED425718B77E}" presName="childTextArrow" presStyleLbl="fgAccFollowNode1" presStyleIdx="0" presStyleCnt="3" custScaleY="142271" custLinFactNeighborY="2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82F4-D009-40E6-BF03-F4193411C138}" type="pres">
      <dgm:prSet presAssocID="{6CCD0054-F2AB-49C3-ABA3-08E1E4BE4592}" presName="childTextArrow" presStyleLbl="fgAccFollowNode1" presStyleIdx="1" presStyleCnt="3" custScaleY="142271" custLinFactNeighborY="2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CB766-9084-44F6-9C29-B55F6B75BD9D}" type="pres">
      <dgm:prSet presAssocID="{1A5531E3-95FE-4EF8-9AF1-B480AA8923A5}" presName="childTextArrow" presStyleLbl="fgAccFollowNode1" presStyleIdx="2" presStyleCnt="3" custScaleY="142271" custLinFactNeighborY="2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36137F-4227-4A3F-B5A3-A51A490B9B1E}" srcId="{32171DBC-CE46-48A1-8B11-7ECC718F492E}" destId="{0C1CF2D8-EA2B-4348-93F6-6F2334BEFA14}" srcOrd="0" destOrd="0" parTransId="{9F305D61-8BF2-4217-91D9-8F22941529D1}" sibTransId="{A48C03BD-DD29-486F-99FF-D85F3B1226A4}"/>
    <dgm:cxn modelId="{7CB0BFAC-459E-46FA-BC5C-229A8C5DB2F7}" type="presOf" srcId="{201A87AD-49A7-4DD6-A876-4A98B15BADA3}" destId="{484949D1-B983-4ABC-ABFB-2A7D91D7EB6E}" srcOrd="0" destOrd="0" presId="urn:microsoft.com/office/officeart/2005/8/layout/process4"/>
    <dgm:cxn modelId="{112ED282-143A-45CC-961C-38FE096AA318}" type="presOf" srcId="{F9CA5FFC-749F-4596-B45B-B9C695B17562}" destId="{C7DE2DC6-005D-4F40-B85F-1C515394686D}" srcOrd="0" destOrd="0" presId="urn:microsoft.com/office/officeart/2005/8/layout/process4"/>
    <dgm:cxn modelId="{8D0B92F9-A042-4987-BCEE-764729BA1A6D}" type="presOf" srcId="{1A5531E3-95FE-4EF8-9AF1-B480AA8923A5}" destId="{C7ACB766-9084-44F6-9C29-B55F6B75BD9D}" srcOrd="0" destOrd="0" presId="urn:microsoft.com/office/officeart/2005/8/layout/process4"/>
    <dgm:cxn modelId="{91757598-BECD-42E9-A7F4-F8E215A813AB}" srcId="{0C1CF2D8-EA2B-4348-93F6-6F2334BEFA14}" destId="{B9559193-58CF-4B18-B1C1-ED425718B77E}" srcOrd="0" destOrd="0" parTransId="{FAEBC657-4A5C-4A1E-A287-602499487AEC}" sibTransId="{AF52DA07-BF46-4EB9-8A3A-37075563200E}"/>
    <dgm:cxn modelId="{A95FB1CC-0C3A-489B-A783-D98B6AEE63E5}" type="presOf" srcId="{0C1CF2D8-EA2B-4348-93F6-6F2334BEFA14}" destId="{A55073D1-774E-443F-AF66-1913E9E515BB}" srcOrd="1" destOrd="0" presId="urn:microsoft.com/office/officeart/2005/8/layout/process4"/>
    <dgm:cxn modelId="{B565648E-4002-4876-8E32-AA6FA4648E4D}" type="presOf" srcId="{6CCD0054-F2AB-49C3-ABA3-08E1E4BE4592}" destId="{8FA082F4-D009-40E6-BF03-F4193411C138}" srcOrd="0" destOrd="0" presId="urn:microsoft.com/office/officeart/2005/8/layout/process4"/>
    <dgm:cxn modelId="{9E46FECC-9EE1-40D9-BD72-C51F56EDD3DA}" type="presOf" srcId="{32171DBC-CE46-48A1-8B11-7ECC718F492E}" destId="{F8A964EB-268A-48F8-BAC8-07BA3C1E98B4}" srcOrd="0" destOrd="0" presId="urn:microsoft.com/office/officeart/2005/8/layout/process4"/>
    <dgm:cxn modelId="{B09B6BC0-7D9F-4320-B0DE-186679E983AA}" srcId="{0C1CF2D8-EA2B-4348-93F6-6F2334BEFA14}" destId="{1A5531E3-95FE-4EF8-9AF1-B480AA8923A5}" srcOrd="2" destOrd="0" parTransId="{F987AE54-D82B-4AF4-95F0-8A55C3DC8BA1}" sibTransId="{3256CC4A-3877-43A5-A6CB-34232C7FE3FC}"/>
    <dgm:cxn modelId="{C3D61C1B-A93C-420C-812E-254FF0F1BE89}" srcId="{32171DBC-CE46-48A1-8B11-7ECC718F492E}" destId="{201A87AD-49A7-4DD6-A876-4A98B15BADA3}" srcOrd="2" destOrd="0" parTransId="{2B231D69-49D9-4949-8EDE-CB3893864A0E}" sibTransId="{DA3C40B9-5DE6-4CD5-AB60-081796402B3E}"/>
    <dgm:cxn modelId="{C3B749F1-1816-4536-A5F0-5F3EB8F056F6}" srcId="{32171DBC-CE46-48A1-8B11-7ECC718F492E}" destId="{F9CA5FFC-749F-4596-B45B-B9C695B17562}" srcOrd="1" destOrd="0" parTransId="{6346A336-2351-446D-80E4-AF76F4AB7AE7}" sibTransId="{812305F9-EAAB-459F-9F61-09B98E4E8843}"/>
    <dgm:cxn modelId="{57CCBD5B-2383-4E67-A064-42BA32545756}" type="presOf" srcId="{B9559193-58CF-4B18-B1C1-ED425718B77E}" destId="{4DAB898E-567B-48BA-8B08-688CDCCDE808}" srcOrd="0" destOrd="0" presId="urn:microsoft.com/office/officeart/2005/8/layout/process4"/>
    <dgm:cxn modelId="{A1113D27-488E-49FC-BD23-4CDB0DD5F4FD}" srcId="{0C1CF2D8-EA2B-4348-93F6-6F2334BEFA14}" destId="{6CCD0054-F2AB-49C3-ABA3-08E1E4BE4592}" srcOrd="1" destOrd="0" parTransId="{39D1150F-4890-41F2-B3D1-F77E55E1D501}" sibTransId="{DF7D48B9-13D6-484E-B6DE-B3479A500882}"/>
    <dgm:cxn modelId="{35D2A008-A49A-4AAC-9591-CD4A2D17F73E}" type="presOf" srcId="{0C1CF2D8-EA2B-4348-93F6-6F2334BEFA14}" destId="{765F8AB0-B50A-485C-95FB-CEC9A9FC4FDA}" srcOrd="0" destOrd="0" presId="urn:microsoft.com/office/officeart/2005/8/layout/process4"/>
    <dgm:cxn modelId="{D6C27E90-94CF-4883-88AD-60A4C178BE7E}" type="presParOf" srcId="{F8A964EB-268A-48F8-BAC8-07BA3C1E98B4}" destId="{FBA1B435-F757-4E6C-B535-4E4594BE05E1}" srcOrd="0" destOrd="0" presId="urn:microsoft.com/office/officeart/2005/8/layout/process4"/>
    <dgm:cxn modelId="{1DD5857C-CDD1-4A84-A299-6807D862ACBD}" type="presParOf" srcId="{FBA1B435-F757-4E6C-B535-4E4594BE05E1}" destId="{484949D1-B983-4ABC-ABFB-2A7D91D7EB6E}" srcOrd="0" destOrd="0" presId="urn:microsoft.com/office/officeart/2005/8/layout/process4"/>
    <dgm:cxn modelId="{A7ED974D-B9AC-471C-ADEC-C98B57F43342}" type="presParOf" srcId="{F8A964EB-268A-48F8-BAC8-07BA3C1E98B4}" destId="{198BF933-34A2-488C-80BD-ABA0776126C2}" srcOrd="1" destOrd="0" presId="urn:microsoft.com/office/officeart/2005/8/layout/process4"/>
    <dgm:cxn modelId="{B6AE82FF-E64B-4A72-A692-B5EFA1A2BDC3}" type="presParOf" srcId="{F8A964EB-268A-48F8-BAC8-07BA3C1E98B4}" destId="{6F430DE5-9BDC-4B22-868E-D0A0BC9489FC}" srcOrd="2" destOrd="0" presId="urn:microsoft.com/office/officeart/2005/8/layout/process4"/>
    <dgm:cxn modelId="{C041E1A3-BE6A-4235-9D25-7D12AF1F3994}" type="presParOf" srcId="{6F430DE5-9BDC-4B22-868E-D0A0BC9489FC}" destId="{C7DE2DC6-005D-4F40-B85F-1C515394686D}" srcOrd="0" destOrd="0" presId="urn:microsoft.com/office/officeart/2005/8/layout/process4"/>
    <dgm:cxn modelId="{20338FA4-0301-4636-94BE-C85245A04A36}" type="presParOf" srcId="{F8A964EB-268A-48F8-BAC8-07BA3C1E98B4}" destId="{A5EA9AED-0B59-4E18-BACB-AC30D931A911}" srcOrd="3" destOrd="0" presId="urn:microsoft.com/office/officeart/2005/8/layout/process4"/>
    <dgm:cxn modelId="{5E36F659-2296-4337-AF83-5891245763B9}" type="presParOf" srcId="{F8A964EB-268A-48F8-BAC8-07BA3C1E98B4}" destId="{221D26CF-9FF9-4C62-B7F2-095CA392F8F3}" srcOrd="4" destOrd="0" presId="urn:microsoft.com/office/officeart/2005/8/layout/process4"/>
    <dgm:cxn modelId="{E3F59529-D186-410B-BBFF-EAAD9FE9E738}" type="presParOf" srcId="{221D26CF-9FF9-4C62-B7F2-095CA392F8F3}" destId="{765F8AB0-B50A-485C-95FB-CEC9A9FC4FDA}" srcOrd="0" destOrd="0" presId="urn:microsoft.com/office/officeart/2005/8/layout/process4"/>
    <dgm:cxn modelId="{28B4067E-7C1A-4566-BFE0-151214BA00D6}" type="presParOf" srcId="{221D26CF-9FF9-4C62-B7F2-095CA392F8F3}" destId="{A55073D1-774E-443F-AF66-1913E9E515BB}" srcOrd="1" destOrd="0" presId="urn:microsoft.com/office/officeart/2005/8/layout/process4"/>
    <dgm:cxn modelId="{6F612120-FFF1-4E1C-88C5-27611D304EA8}" type="presParOf" srcId="{221D26CF-9FF9-4C62-B7F2-095CA392F8F3}" destId="{C72C1DE6-F03A-4D63-BBA5-7C7F034D7129}" srcOrd="2" destOrd="0" presId="urn:microsoft.com/office/officeart/2005/8/layout/process4"/>
    <dgm:cxn modelId="{3F23A271-1BCF-47B6-BBE3-CE9724BF822C}" type="presParOf" srcId="{C72C1DE6-F03A-4D63-BBA5-7C7F034D7129}" destId="{4DAB898E-567B-48BA-8B08-688CDCCDE808}" srcOrd="0" destOrd="0" presId="urn:microsoft.com/office/officeart/2005/8/layout/process4"/>
    <dgm:cxn modelId="{C8A2944D-27FB-499D-BB85-565B31480BE9}" type="presParOf" srcId="{C72C1DE6-F03A-4D63-BBA5-7C7F034D7129}" destId="{8FA082F4-D009-40E6-BF03-F4193411C138}" srcOrd="1" destOrd="0" presId="urn:microsoft.com/office/officeart/2005/8/layout/process4"/>
    <dgm:cxn modelId="{0B92CF08-0144-4E6D-9A02-A977BCEC53BD}" type="presParOf" srcId="{C72C1DE6-F03A-4D63-BBA5-7C7F034D7129}" destId="{C7ACB766-9084-44F6-9C29-B55F6B75BD9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299EE6-D92C-4EF7-A0B4-5CD4C0121AE6}" type="doc">
      <dgm:prSet loTypeId="urn:microsoft.com/office/officeart/2005/8/layout/l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88D5074-349C-4640-A70F-A82CA5420677}">
      <dgm:prSet phldrT="[Text]"/>
      <dgm:spPr/>
      <dgm:t>
        <a:bodyPr/>
        <a:lstStyle/>
        <a:p>
          <a:endParaRPr lang="en-US" dirty="0"/>
        </a:p>
      </dgm:t>
    </dgm:pt>
    <dgm:pt modelId="{CF7ED011-D7FC-481A-9917-9501B4627D83}" type="parTrans" cxnId="{BAC3F19E-FF8C-424E-83ED-955E973EC48B}">
      <dgm:prSet/>
      <dgm:spPr/>
      <dgm:t>
        <a:bodyPr/>
        <a:lstStyle/>
        <a:p>
          <a:endParaRPr lang="en-US"/>
        </a:p>
      </dgm:t>
    </dgm:pt>
    <dgm:pt modelId="{886993D0-E280-4739-85B2-E62D361A01CA}" type="sibTrans" cxnId="{BAC3F19E-FF8C-424E-83ED-955E973EC48B}">
      <dgm:prSet/>
      <dgm:spPr/>
      <dgm:t>
        <a:bodyPr/>
        <a:lstStyle/>
        <a:p>
          <a:endParaRPr lang="en-US"/>
        </a:p>
      </dgm:t>
    </dgm:pt>
    <dgm:pt modelId="{610444B5-26BB-423A-84A7-C40A5ABF270F}">
      <dgm:prSet phldrT="[Text]"/>
      <dgm:spPr/>
      <dgm:t>
        <a:bodyPr/>
        <a:lstStyle/>
        <a:p>
          <a:endParaRPr lang="en-US" dirty="0"/>
        </a:p>
      </dgm:t>
    </dgm:pt>
    <dgm:pt modelId="{E96ED96B-48F0-4202-AC55-0E69902FA908}" type="parTrans" cxnId="{AC2261D8-A3A1-445C-8EE9-F6F0FB6C5B0C}">
      <dgm:prSet/>
      <dgm:spPr/>
      <dgm:t>
        <a:bodyPr/>
        <a:lstStyle/>
        <a:p>
          <a:endParaRPr lang="en-US"/>
        </a:p>
      </dgm:t>
    </dgm:pt>
    <dgm:pt modelId="{60B3D82C-B708-4F76-BE02-FE91BF998741}" type="sibTrans" cxnId="{AC2261D8-A3A1-445C-8EE9-F6F0FB6C5B0C}">
      <dgm:prSet/>
      <dgm:spPr/>
      <dgm:t>
        <a:bodyPr/>
        <a:lstStyle/>
        <a:p>
          <a:endParaRPr lang="en-US"/>
        </a:p>
      </dgm:t>
    </dgm:pt>
    <dgm:pt modelId="{601198D1-581C-4CC2-97FC-37D31E52DC0F}">
      <dgm:prSet phldrT="[Text]"/>
      <dgm:spPr/>
      <dgm:t>
        <a:bodyPr/>
        <a:lstStyle/>
        <a:p>
          <a:endParaRPr lang="en-US" dirty="0"/>
        </a:p>
      </dgm:t>
    </dgm:pt>
    <dgm:pt modelId="{25BC2AED-C22E-470F-9924-209B32D31E6F}" type="parTrans" cxnId="{9AE7D11A-2781-4C1D-85A4-3F8A977336A3}">
      <dgm:prSet/>
      <dgm:spPr/>
      <dgm:t>
        <a:bodyPr/>
        <a:lstStyle/>
        <a:p>
          <a:endParaRPr lang="en-US"/>
        </a:p>
      </dgm:t>
    </dgm:pt>
    <dgm:pt modelId="{C35C3798-7913-420C-80AC-21DE127011E1}" type="sibTrans" cxnId="{9AE7D11A-2781-4C1D-85A4-3F8A977336A3}">
      <dgm:prSet/>
      <dgm:spPr/>
      <dgm:t>
        <a:bodyPr/>
        <a:lstStyle/>
        <a:p>
          <a:endParaRPr lang="en-US"/>
        </a:p>
      </dgm:t>
    </dgm:pt>
    <dgm:pt modelId="{201B120A-B6A5-4359-A3C5-AF15D642483A}">
      <dgm:prSet phldrT="[Text]"/>
      <dgm:spPr/>
      <dgm:t>
        <a:bodyPr/>
        <a:lstStyle/>
        <a:p>
          <a:endParaRPr lang="en-US" dirty="0"/>
        </a:p>
      </dgm:t>
    </dgm:pt>
    <dgm:pt modelId="{60DF77D4-10FC-4271-A690-C29BB3EDEFA5}" type="parTrans" cxnId="{4626DD39-454B-4FCA-9A6E-F2E7C69822E9}">
      <dgm:prSet/>
      <dgm:spPr/>
      <dgm:t>
        <a:bodyPr/>
        <a:lstStyle/>
        <a:p>
          <a:endParaRPr lang="en-US"/>
        </a:p>
      </dgm:t>
    </dgm:pt>
    <dgm:pt modelId="{EC40CC9B-6E79-4A2D-95EF-1C71EB33CF45}" type="sibTrans" cxnId="{4626DD39-454B-4FCA-9A6E-F2E7C69822E9}">
      <dgm:prSet/>
      <dgm:spPr/>
      <dgm:t>
        <a:bodyPr/>
        <a:lstStyle/>
        <a:p>
          <a:endParaRPr lang="en-US"/>
        </a:p>
      </dgm:t>
    </dgm:pt>
    <dgm:pt modelId="{21FEDC3D-5E5D-4E0D-A614-096C892C75D8}">
      <dgm:prSet phldrT="[Text]"/>
      <dgm:spPr/>
      <dgm:t>
        <a:bodyPr/>
        <a:lstStyle/>
        <a:p>
          <a:endParaRPr lang="en-US" dirty="0"/>
        </a:p>
      </dgm:t>
    </dgm:pt>
    <dgm:pt modelId="{F3ACD36B-C3FC-43A1-AA66-08FEBCECB011}" type="parTrans" cxnId="{7A3200A8-95D8-4A8A-A3CB-BBFC697069A3}">
      <dgm:prSet/>
      <dgm:spPr/>
      <dgm:t>
        <a:bodyPr/>
        <a:lstStyle/>
        <a:p>
          <a:endParaRPr lang="en-US"/>
        </a:p>
      </dgm:t>
    </dgm:pt>
    <dgm:pt modelId="{D3E33AAD-C076-4711-AE9A-631AB8A774FE}" type="sibTrans" cxnId="{7A3200A8-95D8-4A8A-A3CB-BBFC697069A3}">
      <dgm:prSet/>
      <dgm:spPr/>
      <dgm:t>
        <a:bodyPr/>
        <a:lstStyle/>
        <a:p>
          <a:endParaRPr lang="en-US"/>
        </a:p>
      </dgm:t>
    </dgm:pt>
    <dgm:pt modelId="{946606F6-AB5C-4A2E-8DB4-9DEF81B2FE63}">
      <dgm:prSet phldrT="[Text]"/>
      <dgm:spPr/>
      <dgm:t>
        <a:bodyPr/>
        <a:lstStyle/>
        <a:p>
          <a:endParaRPr lang="en-US" dirty="0"/>
        </a:p>
      </dgm:t>
    </dgm:pt>
    <dgm:pt modelId="{0F2B1515-7178-4CF0-83EB-D475EE5346D4}" type="parTrans" cxnId="{B414032D-50AB-49C1-A466-17294ADF36E2}">
      <dgm:prSet/>
      <dgm:spPr/>
      <dgm:t>
        <a:bodyPr/>
        <a:lstStyle/>
        <a:p>
          <a:endParaRPr lang="en-US"/>
        </a:p>
      </dgm:t>
    </dgm:pt>
    <dgm:pt modelId="{050AF828-FE50-493E-9580-03964242AC06}" type="sibTrans" cxnId="{B414032D-50AB-49C1-A466-17294ADF36E2}">
      <dgm:prSet/>
      <dgm:spPr/>
      <dgm:t>
        <a:bodyPr/>
        <a:lstStyle/>
        <a:p>
          <a:endParaRPr lang="en-US"/>
        </a:p>
      </dgm:t>
    </dgm:pt>
    <dgm:pt modelId="{47BAAEB2-61AA-4C7D-8140-312CD5928A99}" type="pres">
      <dgm:prSet presAssocID="{DA299EE6-D92C-4EF7-A0B4-5CD4C0121AE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39F861-32FA-4E53-89ED-DF775025A4C5}" type="pres">
      <dgm:prSet presAssocID="{588D5074-349C-4640-A70F-A82CA5420677}" presName="horFlow" presStyleCnt="0"/>
      <dgm:spPr/>
    </dgm:pt>
    <dgm:pt modelId="{8F0E85DB-7EB0-45F0-B17F-327D995D2669}" type="pres">
      <dgm:prSet presAssocID="{588D5074-349C-4640-A70F-A82CA5420677}" presName="bigChev" presStyleLbl="node1" presStyleIdx="0" presStyleCnt="2"/>
      <dgm:spPr/>
      <dgm:t>
        <a:bodyPr/>
        <a:lstStyle/>
        <a:p>
          <a:endParaRPr lang="en-US"/>
        </a:p>
      </dgm:t>
    </dgm:pt>
    <dgm:pt modelId="{E1DD09DC-39FE-470D-8E79-87A75DF0AE6D}" type="pres">
      <dgm:prSet presAssocID="{E96ED96B-48F0-4202-AC55-0E69902FA908}" presName="parTrans" presStyleCnt="0"/>
      <dgm:spPr/>
    </dgm:pt>
    <dgm:pt modelId="{3C35B295-B051-4520-A8DB-AF5E54F01E33}" type="pres">
      <dgm:prSet presAssocID="{610444B5-26BB-423A-84A7-C40A5ABF270F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1DC2D-82FD-4C12-A75E-B84C1BED8098}" type="pres">
      <dgm:prSet presAssocID="{60B3D82C-B708-4F76-BE02-FE91BF998741}" presName="sibTrans" presStyleCnt="0"/>
      <dgm:spPr/>
    </dgm:pt>
    <dgm:pt modelId="{6C1BEB54-947B-41B5-A80A-B1638781904B}" type="pres">
      <dgm:prSet presAssocID="{601198D1-581C-4CC2-97FC-37D31E52DC0F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440F2-25BC-49E8-9973-D78872817850}" type="pres">
      <dgm:prSet presAssocID="{588D5074-349C-4640-A70F-A82CA5420677}" presName="vSp" presStyleCnt="0"/>
      <dgm:spPr/>
    </dgm:pt>
    <dgm:pt modelId="{5A723043-A565-4F18-A14A-3F8065FDA8F4}" type="pres">
      <dgm:prSet presAssocID="{201B120A-B6A5-4359-A3C5-AF15D642483A}" presName="horFlow" presStyleCnt="0"/>
      <dgm:spPr/>
    </dgm:pt>
    <dgm:pt modelId="{9C7132F2-FF0B-4136-BEC7-4520C509A8E9}" type="pres">
      <dgm:prSet presAssocID="{201B120A-B6A5-4359-A3C5-AF15D642483A}" presName="bigChev" presStyleLbl="node1" presStyleIdx="1" presStyleCnt="2"/>
      <dgm:spPr/>
      <dgm:t>
        <a:bodyPr/>
        <a:lstStyle/>
        <a:p>
          <a:endParaRPr lang="en-US"/>
        </a:p>
      </dgm:t>
    </dgm:pt>
    <dgm:pt modelId="{0CA9C6AB-7F92-4B35-B6EB-5DF009A03661}" type="pres">
      <dgm:prSet presAssocID="{F3ACD36B-C3FC-43A1-AA66-08FEBCECB011}" presName="parTrans" presStyleCnt="0"/>
      <dgm:spPr/>
    </dgm:pt>
    <dgm:pt modelId="{B5A883FF-2776-407F-B746-25A8F001A95C}" type="pres">
      <dgm:prSet presAssocID="{21FEDC3D-5E5D-4E0D-A614-096C892C75D8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D6AFC-8334-409B-840E-D1BC75D7C761}" type="pres">
      <dgm:prSet presAssocID="{D3E33AAD-C076-4711-AE9A-631AB8A774FE}" presName="sibTrans" presStyleCnt="0"/>
      <dgm:spPr/>
    </dgm:pt>
    <dgm:pt modelId="{90B8F19A-3BFE-4A0A-9DF2-3EF5A985085A}" type="pres">
      <dgm:prSet presAssocID="{946606F6-AB5C-4A2E-8DB4-9DEF81B2FE63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C3F19E-FF8C-424E-83ED-955E973EC48B}" srcId="{DA299EE6-D92C-4EF7-A0B4-5CD4C0121AE6}" destId="{588D5074-349C-4640-A70F-A82CA5420677}" srcOrd="0" destOrd="0" parTransId="{CF7ED011-D7FC-481A-9917-9501B4627D83}" sibTransId="{886993D0-E280-4739-85B2-E62D361A01CA}"/>
    <dgm:cxn modelId="{6CE9A80A-706C-40DA-9D2A-260AB4AFEF8A}" type="presOf" srcId="{DA299EE6-D92C-4EF7-A0B4-5CD4C0121AE6}" destId="{47BAAEB2-61AA-4C7D-8140-312CD5928A99}" srcOrd="0" destOrd="0" presId="urn:microsoft.com/office/officeart/2005/8/layout/lProcess3"/>
    <dgm:cxn modelId="{0A4158D7-8238-4208-9E2E-51968911FEC7}" type="presOf" srcId="{610444B5-26BB-423A-84A7-C40A5ABF270F}" destId="{3C35B295-B051-4520-A8DB-AF5E54F01E33}" srcOrd="0" destOrd="0" presId="urn:microsoft.com/office/officeart/2005/8/layout/lProcess3"/>
    <dgm:cxn modelId="{B414032D-50AB-49C1-A466-17294ADF36E2}" srcId="{201B120A-B6A5-4359-A3C5-AF15D642483A}" destId="{946606F6-AB5C-4A2E-8DB4-9DEF81B2FE63}" srcOrd="1" destOrd="0" parTransId="{0F2B1515-7178-4CF0-83EB-D475EE5346D4}" sibTransId="{050AF828-FE50-493E-9580-03964242AC06}"/>
    <dgm:cxn modelId="{AFF4F166-CCC8-4A19-B3D7-8494A1335D30}" type="presOf" srcId="{601198D1-581C-4CC2-97FC-37D31E52DC0F}" destId="{6C1BEB54-947B-41B5-A80A-B1638781904B}" srcOrd="0" destOrd="0" presId="urn:microsoft.com/office/officeart/2005/8/layout/lProcess3"/>
    <dgm:cxn modelId="{63BA2E6E-112C-4BD9-B5A1-674E833A926A}" type="presOf" srcId="{201B120A-B6A5-4359-A3C5-AF15D642483A}" destId="{9C7132F2-FF0B-4136-BEC7-4520C509A8E9}" srcOrd="0" destOrd="0" presId="urn:microsoft.com/office/officeart/2005/8/layout/lProcess3"/>
    <dgm:cxn modelId="{4626DD39-454B-4FCA-9A6E-F2E7C69822E9}" srcId="{DA299EE6-D92C-4EF7-A0B4-5CD4C0121AE6}" destId="{201B120A-B6A5-4359-A3C5-AF15D642483A}" srcOrd="1" destOrd="0" parTransId="{60DF77D4-10FC-4271-A690-C29BB3EDEFA5}" sibTransId="{EC40CC9B-6E79-4A2D-95EF-1C71EB33CF45}"/>
    <dgm:cxn modelId="{FEEB9A5F-D272-48FE-98F7-7A2430110441}" type="presOf" srcId="{946606F6-AB5C-4A2E-8DB4-9DEF81B2FE63}" destId="{90B8F19A-3BFE-4A0A-9DF2-3EF5A985085A}" srcOrd="0" destOrd="0" presId="urn:microsoft.com/office/officeart/2005/8/layout/lProcess3"/>
    <dgm:cxn modelId="{AC2261D8-A3A1-445C-8EE9-F6F0FB6C5B0C}" srcId="{588D5074-349C-4640-A70F-A82CA5420677}" destId="{610444B5-26BB-423A-84A7-C40A5ABF270F}" srcOrd="0" destOrd="0" parTransId="{E96ED96B-48F0-4202-AC55-0E69902FA908}" sibTransId="{60B3D82C-B708-4F76-BE02-FE91BF998741}"/>
    <dgm:cxn modelId="{9AE7D11A-2781-4C1D-85A4-3F8A977336A3}" srcId="{588D5074-349C-4640-A70F-A82CA5420677}" destId="{601198D1-581C-4CC2-97FC-37D31E52DC0F}" srcOrd="1" destOrd="0" parTransId="{25BC2AED-C22E-470F-9924-209B32D31E6F}" sibTransId="{C35C3798-7913-420C-80AC-21DE127011E1}"/>
    <dgm:cxn modelId="{88245C02-370F-4C66-9A4C-A96CC111D82F}" type="presOf" srcId="{588D5074-349C-4640-A70F-A82CA5420677}" destId="{8F0E85DB-7EB0-45F0-B17F-327D995D2669}" srcOrd="0" destOrd="0" presId="urn:microsoft.com/office/officeart/2005/8/layout/lProcess3"/>
    <dgm:cxn modelId="{7A3200A8-95D8-4A8A-A3CB-BBFC697069A3}" srcId="{201B120A-B6A5-4359-A3C5-AF15D642483A}" destId="{21FEDC3D-5E5D-4E0D-A614-096C892C75D8}" srcOrd="0" destOrd="0" parTransId="{F3ACD36B-C3FC-43A1-AA66-08FEBCECB011}" sibTransId="{D3E33AAD-C076-4711-AE9A-631AB8A774FE}"/>
    <dgm:cxn modelId="{E344967A-219D-46DF-8771-FDB544E7449E}" type="presOf" srcId="{21FEDC3D-5E5D-4E0D-A614-096C892C75D8}" destId="{B5A883FF-2776-407F-B746-25A8F001A95C}" srcOrd="0" destOrd="0" presId="urn:microsoft.com/office/officeart/2005/8/layout/lProcess3"/>
    <dgm:cxn modelId="{4140E68E-BC39-4A49-B6D6-1A13809BCF69}" type="presParOf" srcId="{47BAAEB2-61AA-4C7D-8140-312CD5928A99}" destId="{9139F861-32FA-4E53-89ED-DF775025A4C5}" srcOrd="0" destOrd="0" presId="urn:microsoft.com/office/officeart/2005/8/layout/lProcess3"/>
    <dgm:cxn modelId="{CABDDF61-E2BA-4B7F-A713-F545CB53B52B}" type="presParOf" srcId="{9139F861-32FA-4E53-89ED-DF775025A4C5}" destId="{8F0E85DB-7EB0-45F0-B17F-327D995D2669}" srcOrd="0" destOrd="0" presId="urn:microsoft.com/office/officeart/2005/8/layout/lProcess3"/>
    <dgm:cxn modelId="{518A9328-A6F3-48FB-94AB-97DBA6EC4603}" type="presParOf" srcId="{9139F861-32FA-4E53-89ED-DF775025A4C5}" destId="{E1DD09DC-39FE-470D-8E79-87A75DF0AE6D}" srcOrd="1" destOrd="0" presId="urn:microsoft.com/office/officeart/2005/8/layout/lProcess3"/>
    <dgm:cxn modelId="{760BE14A-1D91-4018-983B-CF94619E97DF}" type="presParOf" srcId="{9139F861-32FA-4E53-89ED-DF775025A4C5}" destId="{3C35B295-B051-4520-A8DB-AF5E54F01E33}" srcOrd="2" destOrd="0" presId="urn:microsoft.com/office/officeart/2005/8/layout/lProcess3"/>
    <dgm:cxn modelId="{EA841CEC-BF54-4CB5-A21B-26CA6E2755B8}" type="presParOf" srcId="{9139F861-32FA-4E53-89ED-DF775025A4C5}" destId="{4C51DC2D-82FD-4C12-A75E-B84C1BED8098}" srcOrd="3" destOrd="0" presId="urn:microsoft.com/office/officeart/2005/8/layout/lProcess3"/>
    <dgm:cxn modelId="{A2DFA1C1-AEAE-443D-9D8C-3EB44F19CC53}" type="presParOf" srcId="{9139F861-32FA-4E53-89ED-DF775025A4C5}" destId="{6C1BEB54-947B-41B5-A80A-B1638781904B}" srcOrd="4" destOrd="0" presId="urn:microsoft.com/office/officeart/2005/8/layout/lProcess3"/>
    <dgm:cxn modelId="{19191C01-7EE7-456B-A0C9-D69ECDC177DE}" type="presParOf" srcId="{47BAAEB2-61AA-4C7D-8140-312CD5928A99}" destId="{E3A440F2-25BC-49E8-9973-D78872817850}" srcOrd="1" destOrd="0" presId="urn:microsoft.com/office/officeart/2005/8/layout/lProcess3"/>
    <dgm:cxn modelId="{C3E56A9D-7AD4-431A-95A4-4E233528E174}" type="presParOf" srcId="{47BAAEB2-61AA-4C7D-8140-312CD5928A99}" destId="{5A723043-A565-4F18-A14A-3F8065FDA8F4}" srcOrd="2" destOrd="0" presId="urn:microsoft.com/office/officeart/2005/8/layout/lProcess3"/>
    <dgm:cxn modelId="{7A253B8B-9E0C-4374-8AE2-AE66049A6CDC}" type="presParOf" srcId="{5A723043-A565-4F18-A14A-3F8065FDA8F4}" destId="{9C7132F2-FF0B-4136-BEC7-4520C509A8E9}" srcOrd="0" destOrd="0" presId="urn:microsoft.com/office/officeart/2005/8/layout/lProcess3"/>
    <dgm:cxn modelId="{62058138-6736-4EB1-9507-4ADF6E841364}" type="presParOf" srcId="{5A723043-A565-4F18-A14A-3F8065FDA8F4}" destId="{0CA9C6AB-7F92-4B35-B6EB-5DF009A03661}" srcOrd="1" destOrd="0" presId="urn:microsoft.com/office/officeart/2005/8/layout/lProcess3"/>
    <dgm:cxn modelId="{B02BA03B-F03B-4E78-A7B5-0BFB5109F092}" type="presParOf" srcId="{5A723043-A565-4F18-A14A-3F8065FDA8F4}" destId="{B5A883FF-2776-407F-B746-25A8F001A95C}" srcOrd="2" destOrd="0" presId="urn:microsoft.com/office/officeart/2005/8/layout/lProcess3"/>
    <dgm:cxn modelId="{4E83C7F1-A5F2-4A77-9184-A137792C62A0}" type="presParOf" srcId="{5A723043-A565-4F18-A14A-3F8065FDA8F4}" destId="{FDCD6AFC-8334-409B-840E-D1BC75D7C761}" srcOrd="3" destOrd="0" presId="urn:microsoft.com/office/officeart/2005/8/layout/lProcess3"/>
    <dgm:cxn modelId="{CF82A06E-98ED-48F0-8875-43941AD80813}" type="presParOf" srcId="{5A723043-A565-4F18-A14A-3F8065FDA8F4}" destId="{90B8F19A-3BFE-4A0A-9DF2-3EF5A985085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DE850-E8E9-4598-A7CD-1860DA86BB88}" type="doc">
      <dgm:prSet loTypeId="urn:microsoft.com/office/officeart/2005/8/layout/h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0F7E7B-1746-44EC-ADB3-A1AE9272F023}">
      <dgm:prSet/>
      <dgm:spPr/>
      <dgm:t>
        <a:bodyPr/>
        <a:lstStyle/>
        <a:p>
          <a:pPr rtl="0"/>
          <a:r>
            <a:rPr lang="en-US" dirty="0" smtClean="0"/>
            <a:t>Can be an important factor when choosing a depository institution</a:t>
          </a:r>
          <a:endParaRPr lang="en-US" dirty="0"/>
        </a:p>
      </dgm:t>
    </dgm:pt>
    <dgm:pt modelId="{F1418B8A-7BA6-446A-A51A-DA2A4E14EB0A}" type="parTrans" cxnId="{04E0CDB2-4C3E-4D85-A3B5-95F3A15D0700}">
      <dgm:prSet/>
      <dgm:spPr/>
      <dgm:t>
        <a:bodyPr/>
        <a:lstStyle/>
        <a:p>
          <a:endParaRPr lang="en-US"/>
        </a:p>
      </dgm:t>
    </dgm:pt>
    <dgm:pt modelId="{C4B66B54-29EF-4524-889E-9581AD251653}" type="sibTrans" cxnId="{04E0CDB2-4C3E-4D85-A3B5-95F3A15D0700}">
      <dgm:prSet/>
      <dgm:spPr/>
      <dgm:t>
        <a:bodyPr/>
        <a:lstStyle/>
        <a:p>
          <a:endParaRPr lang="en-US"/>
        </a:p>
      </dgm:t>
    </dgm:pt>
    <dgm:pt modelId="{E543F954-FDE4-4602-B74B-630E7ABFF227}">
      <dgm:prSet/>
      <dgm:spPr/>
      <dgm:t>
        <a:bodyPr/>
        <a:lstStyle/>
        <a:p>
          <a:pPr rtl="0"/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9EDCE938-F8DE-4A9D-BA95-A8FE5A135DB9}" type="parTrans" cxnId="{A22CAF90-5CD2-438A-A0D7-F66486A6007D}">
      <dgm:prSet/>
      <dgm:spPr/>
      <dgm:t>
        <a:bodyPr/>
        <a:lstStyle/>
        <a:p>
          <a:endParaRPr lang="en-US"/>
        </a:p>
      </dgm:t>
    </dgm:pt>
    <dgm:pt modelId="{532F2513-9090-4107-8807-F3A466B8A5D5}" type="sibTrans" cxnId="{A22CAF90-5CD2-438A-A0D7-F66486A6007D}">
      <dgm:prSet/>
      <dgm:spPr/>
      <dgm:t>
        <a:bodyPr/>
        <a:lstStyle/>
        <a:p>
          <a:endParaRPr lang="en-US"/>
        </a:p>
      </dgm:t>
    </dgm:pt>
    <dgm:pt modelId="{4BFD4039-2B56-4772-8E3F-B2CF04FA0076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solidFill>
              <a:schemeClr val="bg1">
                <a:lumMod val="10000"/>
              </a:schemeClr>
            </a:solidFill>
          </a:endParaRPr>
        </a:p>
      </dgm:t>
    </dgm:pt>
    <dgm:pt modelId="{42D42AE9-17C3-4435-ADF9-B16B655AE6FB}" type="parTrans" cxnId="{583A64F4-3D43-4095-ADCD-63924A0BB85D}">
      <dgm:prSet/>
      <dgm:spPr/>
      <dgm:t>
        <a:bodyPr/>
        <a:lstStyle/>
        <a:p>
          <a:endParaRPr lang="en-US"/>
        </a:p>
      </dgm:t>
    </dgm:pt>
    <dgm:pt modelId="{2FC4B270-8783-4A51-8D12-AED013D63BED}" type="sibTrans" cxnId="{583A64F4-3D43-4095-ADCD-63924A0BB85D}">
      <dgm:prSet/>
      <dgm:spPr/>
      <dgm:t>
        <a:bodyPr/>
        <a:lstStyle/>
        <a:p>
          <a:endParaRPr lang="en-US"/>
        </a:p>
      </dgm:t>
    </dgm:pt>
    <dgm:pt modelId="{A743FF2A-7EC3-4E02-B914-4B73ECDA40FF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solidFill>
              <a:schemeClr val="bg1">
                <a:lumMod val="10000"/>
              </a:schemeClr>
            </a:solidFill>
          </a:endParaRPr>
        </a:p>
      </dgm:t>
    </dgm:pt>
    <dgm:pt modelId="{81A4CCB3-ED56-45A5-9B31-7511FEDF95F7}" type="parTrans" cxnId="{1F5F0F11-C9DF-4A65-9224-729CB8379545}">
      <dgm:prSet/>
      <dgm:spPr/>
      <dgm:t>
        <a:bodyPr/>
        <a:lstStyle/>
        <a:p>
          <a:endParaRPr lang="en-US"/>
        </a:p>
      </dgm:t>
    </dgm:pt>
    <dgm:pt modelId="{21147F23-2284-4785-BABC-E76DCB67C1F3}" type="sibTrans" cxnId="{1F5F0F11-C9DF-4A65-9224-729CB8379545}">
      <dgm:prSet/>
      <dgm:spPr/>
      <dgm:t>
        <a:bodyPr/>
        <a:lstStyle/>
        <a:p>
          <a:endParaRPr lang="en-US"/>
        </a:p>
      </dgm:t>
    </dgm:pt>
    <dgm:pt modelId="{974E4361-13DA-43B3-BCB5-F5C41C6FE605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solidFill>
              <a:schemeClr val="bg1">
                <a:lumMod val="10000"/>
              </a:schemeClr>
            </a:solidFill>
          </a:endParaRPr>
        </a:p>
      </dgm:t>
    </dgm:pt>
    <dgm:pt modelId="{976D72EF-D940-4126-B86E-4CF77F0FB248}" type="parTrans" cxnId="{1AB43593-64A6-4D8C-A144-67E157C37C9A}">
      <dgm:prSet/>
      <dgm:spPr/>
      <dgm:t>
        <a:bodyPr/>
        <a:lstStyle/>
        <a:p>
          <a:endParaRPr lang="en-US"/>
        </a:p>
      </dgm:t>
    </dgm:pt>
    <dgm:pt modelId="{1E690C14-890E-48B0-B35B-E98C888DCEB9}" type="sibTrans" cxnId="{1AB43593-64A6-4D8C-A144-67E157C37C9A}">
      <dgm:prSet/>
      <dgm:spPr/>
      <dgm:t>
        <a:bodyPr/>
        <a:lstStyle/>
        <a:p>
          <a:endParaRPr lang="en-US"/>
        </a:p>
      </dgm:t>
    </dgm:pt>
    <dgm:pt modelId="{FBF22610-C5D2-4D4D-B4A2-FEE0772700D3}" type="pres">
      <dgm:prSet presAssocID="{F96DE850-E8E9-4598-A7CD-1860DA86BB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ED1432-BE3C-48BF-9142-9644A451B479}" type="pres">
      <dgm:prSet presAssocID="{C70F7E7B-1746-44EC-ADB3-A1AE9272F023}" presName="roof" presStyleLbl="dkBgShp" presStyleIdx="0" presStyleCnt="2"/>
      <dgm:spPr/>
      <dgm:t>
        <a:bodyPr/>
        <a:lstStyle/>
        <a:p>
          <a:endParaRPr lang="en-US"/>
        </a:p>
      </dgm:t>
    </dgm:pt>
    <dgm:pt modelId="{3022297C-5576-4A76-BD2B-6A1C7AE8F301}" type="pres">
      <dgm:prSet presAssocID="{C70F7E7B-1746-44EC-ADB3-A1AE9272F023}" presName="pillars" presStyleCnt="0"/>
      <dgm:spPr/>
    </dgm:pt>
    <dgm:pt modelId="{507251F2-0520-4024-8661-DB8FC538AC08}" type="pres">
      <dgm:prSet presAssocID="{C70F7E7B-1746-44EC-ADB3-A1AE9272F02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CBFA3-E583-414B-8C19-674ED6E21CA3}" type="pres">
      <dgm:prSet presAssocID="{4BFD4039-2B56-4772-8E3F-B2CF04FA007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8032B-D299-493D-A7EF-B6FBAF050D08}" type="pres">
      <dgm:prSet presAssocID="{A743FF2A-7EC3-4E02-B914-4B73ECDA40F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07963-7705-46C7-993B-FD45B7EE2555}" type="pres">
      <dgm:prSet presAssocID="{974E4361-13DA-43B3-BCB5-F5C41C6FE605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3567A-ADC2-4CAF-B603-B007274DAACC}" type="pres">
      <dgm:prSet presAssocID="{C70F7E7B-1746-44EC-ADB3-A1AE9272F023}" presName="base" presStyleLbl="dkBgShp" presStyleIdx="1" presStyleCnt="2"/>
      <dgm:spPr/>
    </dgm:pt>
  </dgm:ptLst>
  <dgm:cxnLst>
    <dgm:cxn modelId="{C19C25C5-30AE-400A-A49A-93109477C5AA}" type="presOf" srcId="{C70F7E7B-1746-44EC-ADB3-A1AE9272F023}" destId="{68ED1432-BE3C-48BF-9142-9644A451B479}" srcOrd="0" destOrd="0" presId="urn:microsoft.com/office/officeart/2005/8/layout/hList3"/>
    <dgm:cxn modelId="{1AB43593-64A6-4D8C-A144-67E157C37C9A}" srcId="{C70F7E7B-1746-44EC-ADB3-A1AE9272F023}" destId="{974E4361-13DA-43B3-BCB5-F5C41C6FE605}" srcOrd="3" destOrd="0" parTransId="{976D72EF-D940-4126-B86E-4CF77F0FB248}" sibTransId="{1E690C14-890E-48B0-B35B-E98C888DCEB9}"/>
    <dgm:cxn modelId="{C12959B0-31DB-4853-8F80-1C76D3F0140C}" type="presOf" srcId="{F96DE850-E8E9-4598-A7CD-1860DA86BB88}" destId="{FBF22610-C5D2-4D4D-B4A2-FEE0772700D3}" srcOrd="0" destOrd="0" presId="urn:microsoft.com/office/officeart/2005/8/layout/hList3"/>
    <dgm:cxn modelId="{4053AEA2-0662-4E12-9458-63D89735E2B3}" type="presOf" srcId="{4BFD4039-2B56-4772-8E3F-B2CF04FA0076}" destId="{31ECBFA3-E583-414B-8C19-674ED6E21CA3}" srcOrd="0" destOrd="0" presId="urn:microsoft.com/office/officeart/2005/8/layout/hList3"/>
    <dgm:cxn modelId="{1F5F0F11-C9DF-4A65-9224-729CB8379545}" srcId="{C70F7E7B-1746-44EC-ADB3-A1AE9272F023}" destId="{A743FF2A-7EC3-4E02-B914-4B73ECDA40FF}" srcOrd="2" destOrd="0" parTransId="{81A4CCB3-ED56-45A5-9B31-7511FEDF95F7}" sibTransId="{21147F23-2284-4785-BABC-E76DCB67C1F3}"/>
    <dgm:cxn modelId="{A22CAF90-5CD2-438A-A0D7-F66486A6007D}" srcId="{C70F7E7B-1746-44EC-ADB3-A1AE9272F023}" destId="{E543F954-FDE4-4602-B74B-630E7ABFF227}" srcOrd="0" destOrd="0" parTransId="{9EDCE938-F8DE-4A9D-BA95-A8FE5A135DB9}" sibTransId="{532F2513-9090-4107-8807-F3A466B8A5D5}"/>
    <dgm:cxn modelId="{BEFA37D7-E78E-4A85-8443-E207E14C6A68}" type="presOf" srcId="{A743FF2A-7EC3-4E02-B914-4B73ECDA40FF}" destId="{29B8032B-D299-493D-A7EF-B6FBAF050D08}" srcOrd="0" destOrd="0" presId="urn:microsoft.com/office/officeart/2005/8/layout/hList3"/>
    <dgm:cxn modelId="{04E0CDB2-4C3E-4D85-A3B5-95F3A15D0700}" srcId="{F96DE850-E8E9-4598-A7CD-1860DA86BB88}" destId="{C70F7E7B-1746-44EC-ADB3-A1AE9272F023}" srcOrd="0" destOrd="0" parTransId="{F1418B8A-7BA6-446A-A51A-DA2A4E14EB0A}" sibTransId="{C4B66B54-29EF-4524-889E-9581AD251653}"/>
    <dgm:cxn modelId="{583A64F4-3D43-4095-ADCD-63924A0BB85D}" srcId="{C70F7E7B-1746-44EC-ADB3-A1AE9272F023}" destId="{4BFD4039-2B56-4772-8E3F-B2CF04FA0076}" srcOrd="1" destOrd="0" parTransId="{42D42AE9-17C3-4435-ADF9-B16B655AE6FB}" sibTransId="{2FC4B270-8783-4A51-8D12-AED013D63BED}"/>
    <dgm:cxn modelId="{F8E881EA-27B2-4CD4-9DAD-1C0C3DCB3E57}" type="presOf" srcId="{E543F954-FDE4-4602-B74B-630E7ABFF227}" destId="{507251F2-0520-4024-8661-DB8FC538AC08}" srcOrd="0" destOrd="0" presId="urn:microsoft.com/office/officeart/2005/8/layout/hList3"/>
    <dgm:cxn modelId="{E9520C11-4C46-4915-B150-0F43E926EB8D}" type="presOf" srcId="{974E4361-13DA-43B3-BCB5-F5C41C6FE605}" destId="{EB407963-7705-46C7-993B-FD45B7EE2555}" srcOrd="0" destOrd="0" presId="urn:microsoft.com/office/officeart/2005/8/layout/hList3"/>
    <dgm:cxn modelId="{D3BA2B14-90A1-4BA9-AA5D-0272E79B1014}" type="presParOf" srcId="{FBF22610-C5D2-4D4D-B4A2-FEE0772700D3}" destId="{68ED1432-BE3C-48BF-9142-9644A451B479}" srcOrd="0" destOrd="0" presId="urn:microsoft.com/office/officeart/2005/8/layout/hList3"/>
    <dgm:cxn modelId="{E9FA4CBD-C140-4763-98B6-9743C7CAD7EE}" type="presParOf" srcId="{FBF22610-C5D2-4D4D-B4A2-FEE0772700D3}" destId="{3022297C-5576-4A76-BD2B-6A1C7AE8F301}" srcOrd="1" destOrd="0" presId="urn:microsoft.com/office/officeart/2005/8/layout/hList3"/>
    <dgm:cxn modelId="{AA62DE4C-189D-4973-B077-C6AA12AB34A8}" type="presParOf" srcId="{3022297C-5576-4A76-BD2B-6A1C7AE8F301}" destId="{507251F2-0520-4024-8661-DB8FC538AC08}" srcOrd="0" destOrd="0" presId="urn:microsoft.com/office/officeart/2005/8/layout/hList3"/>
    <dgm:cxn modelId="{770E0A57-A9AA-43DC-96E4-197A72B8803E}" type="presParOf" srcId="{3022297C-5576-4A76-BD2B-6A1C7AE8F301}" destId="{31ECBFA3-E583-414B-8C19-674ED6E21CA3}" srcOrd="1" destOrd="0" presId="urn:microsoft.com/office/officeart/2005/8/layout/hList3"/>
    <dgm:cxn modelId="{22C46E69-C45E-43DA-A276-E44B290B950B}" type="presParOf" srcId="{3022297C-5576-4A76-BD2B-6A1C7AE8F301}" destId="{29B8032B-D299-493D-A7EF-B6FBAF050D08}" srcOrd="2" destOrd="0" presId="urn:microsoft.com/office/officeart/2005/8/layout/hList3"/>
    <dgm:cxn modelId="{1369E641-FB6C-4233-B0CF-822B2B1C7A27}" type="presParOf" srcId="{3022297C-5576-4A76-BD2B-6A1C7AE8F301}" destId="{EB407963-7705-46C7-993B-FD45B7EE2555}" srcOrd="3" destOrd="0" presId="urn:microsoft.com/office/officeart/2005/8/layout/hList3"/>
    <dgm:cxn modelId="{ED02FA86-E60F-4ACF-A884-528FCC7CDC33}" type="presParOf" srcId="{FBF22610-C5D2-4D4D-B4A2-FEE0772700D3}" destId="{6153567A-ADC2-4CAF-B603-B007274DAAC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8F2F4E-7E85-4045-B6D6-A36178B3F744}" type="doc">
      <dgm:prSet loTypeId="urn:microsoft.com/office/officeart/2005/8/layout/vList6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A4FA30E-83CF-4F9B-8E8B-2A330A755D00}">
      <dgm:prSet/>
      <dgm:spPr/>
      <dgm:t>
        <a:bodyPr/>
        <a:lstStyle/>
        <a:p>
          <a:pPr rtl="0"/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How did location influence Josie’s selection of her top two depository institutions?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614CB914-609F-4591-AC63-39057A6A0422}" type="parTrans" cxnId="{5C0A61E1-7CD4-430B-BA3C-719769C2369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0660560F-AFA6-444E-B0CF-2EF34A288977}" type="sibTrans" cxnId="{5C0A61E1-7CD4-430B-BA3C-719769C2369C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DBBB0921-CDD1-4D9C-BF37-3EEBD5E93953}" type="pres">
      <dgm:prSet presAssocID="{878F2F4E-7E85-4045-B6D6-A36178B3F7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4F6A7F-7055-4783-9FD2-39BE21C23C4E}" type="pres">
      <dgm:prSet presAssocID="{9A4FA30E-83CF-4F9B-8E8B-2A330A755D00}" presName="linNode" presStyleCnt="0"/>
      <dgm:spPr/>
    </dgm:pt>
    <dgm:pt modelId="{61D1CDC0-C4B6-4301-913B-1DCCC5EC63AC}" type="pres">
      <dgm:prSet presAssocID="{9A4FA30E-83CF-4F9B-8E8B-2A330A755D0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A0955-84CA-4BE5-BE00-AA3D18D2FD44}" type="pres">
      <dgm:prSet presAssocID="{9A4FA30E-83CF-4F9B-8E8B-2A330A755D00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5C0A61E1-7CD4-430B-BA3C-719769C2369C}" srcId="{878F2F4E-7E85-4045-B6D6-A36178B3F744}" destId="{9A4FA30E-83CF-4F9B-8E8B-2A330A755D00}" srcOrd="0" destOrd="0" parTransId="{614CB914-609F-4591-AC63-39057A6A0422}" sibTransId="{0660560F-AFA6-444E-B0CF-2EF34A288977}"/>
    <dgm:cxn modelId="{4355B3D6-2333-426F-B482-0AA10EFD56CB}" type="presOf" srcId="{878F2F4E-7E85-4045-B6D6-A36178B3F744}" destId="{DBBB0921-CDD1-4D9C-BF37-3EEBD5E93953}" srcOrd="0" destOrd="0" presId="urn:microsoft.com/office/officeart/2005/8/layout/vList6"/>
    <dgm:cxn modelId="{DF728579-979D-45F7-903C-299BBB52F0E2}" type="presOf" srcId="{9A4FA30E-83CF-4F9B-8E8B-2A330A755D00}" destId="{61D1CDC0-C4B6-4301-913B-1DCCC5EC63AC}" srcOrd="0" destOrd="0" presId="urn:microsoft.com/office/officeart/2005/8/layout/vList6"/>
    <dgm:cxn modelId="{5D9C7355-06AE-493C-BC50-EABE973B6C62}" type="presParOf" srcId="{DBBB0921-CDD1-4D9C-BF37-3EEBD5E93953}" destId="{624F6A7F-7055-4783-9FD2-39BE21C23C4E}" srcOrd="0" destOrd="0" presId="urn:microsoft.com/office/officeart/2005/8/layout/vList6"/>
    <dgm:cxn modelId="{F34AB2D7-137A-44C8-BC89-2FA2863CC73A}" type="presParOf" srcId="{624F6A7F-7055-4783-9FD2-39BE21C23C4E}" destId="{61D1CDC0-C4B6-4301-913B-1DCCC5EC63AC}" srcOrd="0" destOrd="0" presId="urn:microsoft.com/office/officeart/2005/8/layout/vList6"/>
    <dgm:cxn modelId="{E73DE94C-6E69-45F1-A4FE-D092137F00E2}" type="presParOf" srcId="{624F6A7F-7055-4783-9FD2-39BE21C23C4E}" destId="{406A0955-84CA-4BE5-BE00-AA3D18D2FD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0F88D4-7605-420E-81F8-4D9717AFFAF4}" type="doc">
      <dgm:prSet loTypeId="urn:microsoft.com/office/officeart/2005/8/layout/hierarchy2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5B13CFE-6836-43B5-AB86-E14419ED2CF3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10000"/>
                </a:schemeClr>
              </a:solidFill>
            </a:rPr>
            <a:t>Are Josie’s choices insured?</a:t>
          </a:r>
          <a:endParaRPr lang="en-US" sz="2400" dirty="0">
            <a:solidFill>
              <a:schemeClr val="bg1">
                <a:lumMod val="10000"/>
              </a:schemeClr>
            </a:solidFill>
          </a:endParaRPr>
        </a:p>
      </dgm:t>
    </dgm:pt>
    <dgm:pt modelId="{1050E357-DC1E-41D5-B709-31EC698EDB8E}" type="parTrans" cxnId="{7380EB11-548B-4B49-933A-82774A79ED2A}">
      <dgm:prSet/>
      <dgm:spPr/>
      <dgm:t>
        <a:bodyPr/>
        <a:lstStyle/>
        <a:p>
          <a:endParaRPr lang="en-US" sz="2000">
            <a:solidFill>
              <a:schemeClr val="bg1">
                <a:lumMod val="10000"/>
              </a:schemeClr>
            </a:solidFill>
          </a:endParaRPr>
        </a:p>
      </dgm:t>
    </dgm:pt>
    <dgm:pt modelId="{A863CBBB-7735-4C57-8223-54F2E3A1EA8E}" type="sibTrans" cxnId="{7380EB11-548B-4B49-933A-82774A79ED2A}">
      <dgm:prSet/>
      <dgm:spPr/>
      <dgm:t>
        <a:bodyPr/>
        <a:lstStyle/>
        <a:p>
          <a:endParaRPr lang="en-US" sz="2000">
            <a:solidFill>
              <a:schemeClr val="bg1">
                <a:lumMod val="10000"/>
              </a:schemeClr>
            </a:solidFill>
          </a:endParaRPr>
        </a:p>
      </dgm:t>
    </dgm:pt>
    <dgm:pt modelId="{4BEEE538-8DB3-4877-8874-E02F5B5BAEE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10000"/>
                </a:schemeClr>
              </a:solidFill>
            </a:rPr>
            <a:t>Option 1</a:t>
          </a:r>
          <a:endParaRPr lang="en-US" sz="2400" dirty="0">
            <a:solidFill>
              <a:schemeClr val="bg1">
                <a:lumMod val="10000"/>
              </a:schemeClr>
            </a:solidFill>
          </a:endParaRPr>
        </a:p>
      </dgm:t>
    </dgm:pt>
    <dgm:pt modelId="{31537826-53D8-4943-BE18-B819A502CAB7}" type="parTrans" cxnId="{F4B68A86-7BC9-4AE8-9077-104E1ECBDD21}">
      <dgm:prSet custT="1"/>
      <dgm:spPr/>
      <dgm:t>
        <a:bodyPr/>
        <a:lstStyle/>
        <a:p>
          <a:endParaRPr lang="en-US" sz="600">
            <a:solidFill>
              <a:schemeClr val="bg1">
                <a:lumMod val="10000"/>
              </a:schemeClr>
            </a:solidFill>
          </a:endParaRPr>
        </a:p>
      </dgm:t>
    </dgm:pt>
    <dgm:pt modelId="{6EDFBA14-C26C-4B0B-96A6-88905D00A9A5}" type="sibTrans" cxnId="{F4B68A86-7BC9-4AE8-9077-104E1ECBDD21}">
      <dgm:prSet/>
      <dgm:spPr/>
      <dgm:t>
        <a:bodyPr/>
        <a:lstStyle/>
        <a:p>
          <a:endParaRPr lang="en-US" sz="2000">
            <a:solidFill>
              <a:schemeClr val="bg1">
                <a:lumMod val="10000"/>
              </a:schemeClr>
            </a:solidFill>
          </a:endParaRPr>
        </a:p>
      </dgm:t>
    </dgm:pt>
    <dgm:pt modelId="{8952600E-3B08-4BAE-8205-1A96172BDE61}">
      <dgm:prSet phldrT="[Text]" custT="1"/>
      <dgm:spPr/>
      <dgm:t>
        <a:bodyPr/>
        <a:lstStyle/>
        <a:p>
          <a:endParaRPr lang="en-US" sz="2400" dirty="0">
            <a:solidFill>
              <a:schemeClr val="bg1">
                <a:lumMod val="10000"/>
              </a:schemeClr>
            </a:solidFill>
          </a:endParaRPr>
        </a:p>
      </dgm:t>
    </dgm:pt>
    <dgm:pt modelId="{C83CC870-B3B6-4CAB-BAD9-E3A4EC124F8D}" type="parTrans" cxnId="{7E3BC992-F700-41A5-9552-F5B9941EF198}">
      <dgm:prSet custT="1"/>
      <dgm:spPr/>
      <dgm:t>
        <a:bodyPr/>
        <a:lstStyle/>
        <a:p>
          <a:endParaRPr lang="en-US" sz="600">
            <a:solidFill>
              <a:schemeClr val="bg1">
                <a:lumMod val="10000"/>
              </a:schemeClr>
            </a:solidFill>
          </a:endParaRPr>
        </a:p>
      </dgm:t>
    </dgm:pt>
    <dgm:pt modelId="{E10D51A9-88AD-4EE6-951A-D1D779F6D865}" type="sibTrans" cxnId="{7E3BC992-F700-41A5-9552-F5B9941EF198}">
      <dgm:prSet/>
      <dgm:spPr/>
      <dgm:t>
        <a:bodyPr/>
        <a:lstStyle/>
        <a:p>
          <a:endParaRPr lang="en-US" sz="2000">
            <a:solidFill>
              <a:schemeClr val="bg1">
                <a:lumMod val="10000"/>
              </a:schemeClr>
            </a:solidFill>
          </a:endParaRPr>
        </a:p>
      </dgm:t>
    </dgm:pt>
    <dgm:pt modelId="{99CF7D79-0DF1-47A2-BF0F-422BA8039A8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10000"/>
                </a:schemeClr>
              </a:solidFill>
            </a:rPr>
            <a:t>Option 2</a:t>
          </a:r>
          <a:endParaRPr lang="en-US" sz="2400" dirty="0">
            <a:solidFill>
              <a:schemeClr val="bg1">
                <a:lumMod val="10000"/>
              </a:schemeClr>
            </a:solidFill>
          </a:endParaRPr>
        </a:p>
      </dgm:t>
    </dgm:pt>
    <dgm:pt modelId="{7AF577BE-03CD-40FA-AA93-FCF17FE0E814}" type="parTrans" cxnId="{FF4640DE-C13D-4F07-B7BB-61E58EDE74CE}">
      <dgm:prSet custT="1"/>
      <dgm:spPr/>
      <dgm:t>
        <a:bodyPr/>
        <a:lstStyle/>
        <a:p>
          <a:endParaRPr lang="en-US" sz="600">
            <a:solidFill>
              <a:schemeClr val="bg1">
                <a:lumMod val="10000"/>
              </a:schemeClr>
            </a:solidFill>
          </a:endParaRPr>
        </a:p>
      </dgm:t>
    </dgm:pt>
    <dgm:pt modelId="{0D6EFCE6-2618-4FC1-8D61-E16F43F45A88}" type="sibTrans" cxnId="{FF4640DE-C13D-4F07-B7BB-61E58EDE74CE}">
      <dgm:prSet/>
      <dgm:spPr/>
      <dgm:t>
        <a:bodyPr/>
        <a:lstStyle/>
        <a:p>
          <a:endParaRPr lang="en-US" sz="2000">
            <a:solidFill>
              <a:schemeClr val="bg1">
                <a:lumMod val="10000"/>
              </a:schemeClr>
            </a:solidFill>
          </a:endParaRPr>
        </a:p>
      </dgm:t>
    </dgm:pt>
    <dgm:pt modelId="{D89C4DA9-FB1C-4C8B-9FBC-C1D9D60BA45E}">
      <dgm:prSet phldrT="[Text]" custT="1"/>
      <dgm:spPr/>
      <dgm:t>
        <a:bodyPr/>
        <a:lstStyle/>
        <a:p>
          <a:endParaRPr lang="en-US" sz="2400" dirty="0">
            <a:solidFill>
              <a:schemeClr val="bg1">
                <a:lumMod val="10000"/>
              </a:schemeClr>
            </a:solidFill>
          </a:endParaRPr>
        </a:p>
      </dgm:t>
    </dgm:pt>
    <dgm:pt modelId="{A2513FB4-7A13-4A23-B5FB-78F511513884}" type="parTrans" cxnId="{F8E87ECC-1288-41EC-A27C-68D24FDD8137}">
      <dgm:prSet custT="1"/>
      <dgm:spPr/>
      <dgm:t>
        <a:bodyPr/>
        <a:lstStyle/>
        <a:p>
          <a:endParaRPr lang="en-US" sz="600">
            <a:solidFill>
              <a:schemeClr val="bg1">
                <a:lumMod val="10000"/>
              </a:schemeClr>
            </a:solidFill>
          </a:endParaRPr>
        </a:p>
      </dgm:t>
    </dgm:pt>
    <dgm:pt modelId="{FF69C203-CE5A-428A-8184-A98E1397A335}" type="sibTrans" cxnId="{F8E87ECC-1288-41EC-A27C-68D24FDD8137}">
      <dgm:prSet/>
      <dgm:spPr/>
      <dgm:t>
        <a:bodyPr/>
        <a:lstStyle/>
        <a:p>
          <a:endParaRPr lang="en-US" sz="2000">
            <a:solidFill>
              <a:schemeClr val="bg1">
                <a:lumMod val="10000"/>
              </a:schemeClr>
            </a:solidFill>
          </a:endParaRPr>
        </a:p>
      </dgm:t>
    </dgm:pt>
    <dgm:pt modelId="{CF1BFC0D-A3AB-4C9E-89B0-EBFA42F27D91}" type="pres">
      <dgm:prSet presAssocID="{450F88D4-7605-420E-81F8-4D9717AFFA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8A2C0-B03B-41F9-B324-A75D750517D2}" type="pres">
      <dgm:prSet presAssocID="{A5B13CFE-6836-43B5-AB86-E14419ED2CF3}" presName="root1" presStyleCnt="0"/>
      <dgm:spPr/>
    </dgm:pt>
    <dgm:pt modelId="{404492A8-EC50-408B-84A3-43A4E6C2C3E5}" type="pres">
      <dgm:prSet presAssocID="{A5B13CFE-6836-43B5-AB86-E14419ED2C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32010D-1FBB-460D-9EF4-76F62849AD55}" type="pres">
      <dgm:prSet presAssocID="{A5B13CFE-6836-43B5-AB86-E14419ED2CF3}" presName="level2hierChild" presStyleCnt="0"/>
      <dgm:spPr/>
    </dgm:pt>
    <dgm:pt modelId="{4AF042BC-B3C2-40FC-8EB7-9F7AD640A3A9}" type="pres">
      <dgm:prSet presAssocID="{31537826-53D8-4943-BE18-B819A502CAB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638C47E-EBCB-4690-860A-315CD65918BB}" type="pres">
      <dgm:prSet presAssocID="{31537826-53D8-4943-BE18-B819A502CAB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83E42E9-0172-43DD-A165-D901D2DD81BA}" type="pres">
      <dgm:prSet presAssocID="{4BEEE538-8DB3-4877-8874-E02F5B5BAEEF}" presName="root2" presStyleCnt="0"/>
      <dgm:spPr/>
    </dgm:pt>
    <dgm:pt modelId="{53CB59EF-6593-40AD-9024-D6798007E7FD}" type="pres">
      <dgm:prSet presAssocID="{4BEEE538-8DB3-4877-8874-E02F5B5BAEE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ED867E-4AC5-4BA5-A06F-3E7003C3A347}" type="pres">
      <dgm:prSet presAssocID="{4BEEE538-8DB3-4877-8874-E02F5B5BAEEF}" presName="level3hierChild" presStyleCnt="0"/>
      <dgm:spPr/>
    </dgm:pt>
    <dgm:pt modelId="{CB9FA961-4FCE-420B-87F4-98021EFEA20C}" type="pres">
      <dgm:prSet presAssocID="{C83CC870-B3B6-4CAB-BAD9-E3A4EC124F8D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C0F76DFA-E044-44EB-9E37-705CBF7705C7}" type="pres">
      <dgm:prSet presAssocID="{C83CC870-B3B6-4CAB-BAD9-E3A4EC124F8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6764A97-9A75-434C-A95F-03D520A8475D}" type="pres">
      <dgm:prSet presAssocID="{8952600E-3B08-4BAE-8205-1A96172BDE61}" presName="root2" presStyleCnt="0"/>
      <dgm:spPr/>
    </dgm:pt>
    <dgm:pt modelId="{FC11CE2A-69F0-4383-A50A-2C21FB770B9C}" type="pres">
      <dgm:prSet presAssocID="{8952600E-3B08-4BAE-8205-1A96172BDE6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7778D4-BD21-4D63-91C0-90ACDF4468C6}" type="pres">
      <dgm:prSet presAssocID="{8952600E-3B08-4BAE-8205-1A96172BDE61}" presName="level3hierChild" presStyleCnt="0"/>
      <dgm:spPr/>
    </dgm:pt>
    <dgm:pt modelId="{BD93BA2A-CF2A-4E14-8BA1-0FA996864FFC}" type="pres">
      <dgm:prSet presAssocID="{7AF577BE-03CD-40FA-AA93-FCF17FE0E81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CA146CA-E3BC-49AF-9868-AFECC74C76F5}" type="pres">
      <dgm:prSet presAssocID="{7AF577BE-03CD-40FA-AA93-FCF17FE0E81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2156041-B1D5-4DAE-AE6E-D39941DE0FCD}" type="pres">
      <dgm:prSet presAssocID="{99CF7D79-0DF1-47A2-BF0F-422BA8039A8F}" presName="root2" presStyleCnt="0"/>
      <dgm:spPr/>
    </dgm:pt>
    <dgm:pt modelId="{8D52E07A-DB7D-46C4-B70A-C5B2830A4473}" type="pres">
      <dgm:prSet presAssocID="{99CF7D79-0DF1-47A2-BF0F-422BA8039A8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25DAD8-19EE-4A96-B09E-43D960AD280B}" type="pres">
      <dgm:prSet presAssocID="{99CF7D79-0DF1-47A2-BF0F-422BA8039A8F}" presName="level3hierChild" presStyleCnt="0"/>
      <dgm:spPr/>
    </dgm:pt>
    <dgm:pt modelId="{0FDA97A3-0931-40F5-8931-FB0A7B3786E3}" type="pres">
      <dgm:prSet presAssocID="{A2513FB4-7A13-4A23-B5FB-78F511513884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69AB156A-F0C4-48D2-8990-3CCACD4209D3}" type="pres">
      <dgm:prSet presAssocID="{A2513FB4-7A13-4A23-B5FB-78F511513884}" presName="connTx" presStyleLbl="parChTrans1D3" presStyleIdx="1" presStyleCnt="2"/>
      <dgm:spPr/>
      <dgm:t>
        <a:bodyPr/>
        <a:lstStyle/>
        <a:p>
          <a:endParaRPr lang="en-US"/>
        </a:p>
      </dgm:t>
    </dgm:pt>
    <dgm:pt modelId="{7DD7CB44-79AA-4B92-8420-5FEB876EF898}" type="pres">
      <dgm:prSet presAssocID="{D89C4DA9-FB1C-4C8B-9FBC-C1D9D60BA45E}" presName="root2" presStyleCnt="0"/>
      <dgm:spPr/>
    </dgm:pt>
    <dgm:pt modelId="{74273A50-83F2-4794-B82E-1132B930C833}" type="pres">
      <dgm:prSet presAssocID="{D89C4DA9-FB1C-4C8B-9FBC-C1D9D60BA45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EA1FD-D516-4757-8881-4AEBA694E95A}" type="pres">
      <dgm:prSet presAssocID="{D89C4DA9-FB1C-4C8B-9FBC-C1D9D60BA45E}" presName="level3hierChild" presStyleCnt="0"/>
      <dgm:spPr/>
    </dgm:pt>
  </dgm:ptLst>
  <dgm:cxnLst>
    <dgm:cxn modelId="{F0FA08B0-FB77-45EB-8992-A5CCE6FB58B2}" type="presOf" srcId="{A2513FB4-7A13-4A23-B5FB-78F511513884}" destId="{69AB156A-F0C4-48D2-8990-3CCACD4209D3}" srcOrd="1" destOrd="0" presId="urn:microsoft.com/office/officeart/2005/8/layout/hierarchy2"/>
    <dgm:cxn modelId="{52CD193E-3FD4-499E-8E75-F7E7528E6242}" type="presOf" srcId="{99CF7D79-0DF1-47A2-BF0F-422BA8039A8F}" destId="{8D52E07A-DB7D-46C4-B70A-C5B2830A4473}" srcOrd="0" destOrd="0" presId="urn:microsoft.com/office/officeart/2005/8/layout/hierarchy2"/>
    <dgm:cxn modelId="{41B958EF-43BF-41EE-BE43-2ACE86D2CDEF}" type="presOf" srcId="{C83CC870-B3B6-4CAB-BAD9-E3A4EC124F8D}" destId="{CB9FA961-4FCE-420B-87F4-98021EFEA20C}" srcOrd="0" destOrd="0" presId="urn:microsoft.com/office/officeart/2005/8/layout/hierarchy2"/>
    <dgm:cxn modelId="{F8E87ECC-1288-41EC-A27C-68D24FDD8137}" srcId="{99CF7D79-0DF1-47A2-BF0F-422BA8039A8F}" destId="{D89C4DA9-FB1C-4C8B-9FBC-C1D9D60BA45E}" srcOrd="0" destOrd="0" parTransId="{A2513FB4-7A13-4A23-B5FB-78F511513884}" sibTransId="{FF69C203-CE5A-428A-8184-A98E1397A335}"/>
    <dgm:cxn modelId="{4AED38D8-060E-42F4-AA3A-D8AD3A7E482E}" type="presOf" srcId="{31537826-53D8-4943-BE18-B819A502CAB7}" destId="{4AF042BC-B3C2-40FC-8EB7-9F7AD640A3A9}" srcOrd="0" destOrd="0" presId="urn:microsoft.com/office/officeart/2005/8/layout/hierarchy2"/>
    <dgm:cxn modelId="{581476EB-47AB-47B7-B32B-5DE630203A4D}" type="presOf" srcId="{C83CC870-B3B6-4CAB-BAD9-E3A4EC124F8D}" destId="{C0F76DFA-E044-44EB-9E37-705CBF7705C7}" srcOrd="1" destOrd="0" presId="urn:microsoft.com/office/officeart/2005/8/layout/hierarchy2"/>
    <dgm:cxn modelId="{73BAFCEC-1FBA-47E1-8444-9A0A83B24F29}" type="presOf" srcId="{8952600E-3B08-4BAE-8205-1A96172BDE61}" destId="{FC11CE2A-69F0-4383-A50A-2C21FB770B9C}" srcOrd="0" destOrd="0" presId="urn:microsoft.com/office/officeart/2005/8/layout/hierarchy2"/>
    <dgm:cxn modelId="{1331376F-65C0-4A45-8867-BA4E37137332}" type="presOf" srcId="{7AF577BE-03CD-40FA-AA93-FCF17FE0E814}" destId="{BD93BA2A-CF2A-4E14-8BA1-0FA996864FFC}" srcOrd="0" destOrd="0" presId="urn:microsoft.com/office/officeart/2005/8/layout/hierarchy2"/>
    <dgm:cxn modelId="{64A4B68D-329C-4D85-BF75-C907CABA7B87}" type="presOf" srcId="{A2513FB4-7A13-4A23-B5FB-78F511513884}" destId="{0FDA97A3-0931-40F5-8931-FB0A7B3786E3}" srcOrd="0" destOrd="0" presId="urn:microsoft.com/office/officeart/2005/8/layout/hierarchy2"/>
    <dgm:cxn modelId="{7380EB11-548B-4B49-933A-82774A79ED2A}" srcId="{450F88D4-7605-420E-81F8-4D9717AFFAF4}" destId="{A5B13CFE-6836-43B5-AB86-E14419ED2CF3}" srcOrd="0" destOrd="0" parTransId="{1050E357-DC1E-41D5-B709-31EC698EDB8E}" sibTransId="{A863CBBB-7735-4C57-8223-54F2E3A1EA8E}"/>
    <dgm:cxn modelId="{F4B68A86-7BC9-4AE8-9077-104E1ECBDD21}" srcId="{A5B13CFE-6836-43B5-AB86-E14419ED2CF3}" destId="{4BEEE538-8DB3-4877-8874-E02F5B5BAEEF}" srcOrd="0" destOrd="0" parTransId="{31537826-53D8-4943-BE18-B819A502CAB7}" sibTransId="{6EDFBA14-C26C-4B0B-96A6-88905D00A9A5}"/>
    <dgm:cxn modelId="{061EB7B6-BC85-474B-937F-F0596E8E5A84}" type="presOf" srcId="{7AF577BE-03CD-40FA-AA93-FCF17FE0E814}" destId="{2CA146CA-E3BC-49AF-9868-AFECC74C76F5}" srcOrd="1" destOrd="0" presId="urn:microsoft.com/office/officeart/2005/8/layout/hierarchy2"/>
    <dgm:cxn modelId="{7E3BC992-F700-41A5-9552-F5B9941EF198}" srcId="{4BEEE538-8DB3-4877-8874-E02F5B5BAEEF}" destId="{8952600E-3B08-4BAE-8205-1A96172BDE61}" srcOrd="0" destOrd="0" parTransId="{C83CC870-B3B6-4CAB-BAD9-E3A4EC124F8D}" sibTransId="{E10D51A9-88AD-4EE6-951A-D1D779F6D865}"/>
    <dgm:cxn modelId="{DD10318E-15DB-414B-A0C7-B7B676CDBF37}" type="presOf" srcId="{D89C4DA9-FB1C-4C8B-9FBC-C1D9D60BA45E}" destId="{74273A50-83F2-4794-B82E-1132B930C833}" srcOrd="0" destOrd="0" presId="urn:microsoft.com/office/officeart/2005/8/layout/hierarchy2"/>
    <dgm:cxn modelId="{0A7FDA38-139D-4907-90B5-C193A1F5EDFC}" type="presOf" srcId="{A5B13CFE-6836-43B5-AB86-E14419ED2CF3}" destId="{404492A8-EC50-408B-84A3-43A4E6C2C3E5}" srcOrd="0" destOrd="0" presId="urn:microsoft.com/office/officeart/2005/8/layout/hierarchy2"/>
    <dgm:cxn modelId="{D81D1A69-80E0-4D85-934B-F49C9F4250C5}" type="presOf" srcId="{450F88D4-7605-420E-81F8-4D9717AFFAF4}" destId="{CF1BFC0D-A3AB-4C9E-89B0-EBFA42F27D91}" srcOrd="0" destOrd="0" presId="urn:microsoft.com/office/officeart/2005/8/layout/hierarchy2"/>
    <dgm:cxn modelId="{EA615357-EAC8-4CA8-80A5-8CF0B430954E}" type="presOf" srcId="{4BEEE538-8DB3-4877-8874-E02F5B5BAEEF}" destId="{53CB59EF-6593-40AD-9024-D6798007E7FD}" srcOrd="0" destOrd="0" presId="urn:microsoft.com/office/officeart/2005/8/layout/hierarchy2"/>
    <dgm:cxn modelId="{FF4640DE-C13D-4F07-B7BB-61E58EDE74CE}" srcId="{A5B13CFE-6836-43B5-AB86-E14419ED2CF3}" destId="{99CF7D79-0DF1-47A2-BF0F-422BA8039A8F}" srcOrd="1" destOrd="0" parTransId="{7AF577BE-03CD-40FA-AA93-FCF17FE0E814}" sibTransId="{0D6EFCE6-2618-4FC1-8D61-E16F43F45A88}"/>
    <dgm:cxn modelId="{558138ED-550D-49C9-BC26-2AB686933C96}" type="presOf" srcId="{31537826-53D8-4943-BE18-B819A502CAB7}" destId="{5638C47E-EBCB-4690-860A-315CD65918BB}" srcOrd="1" destOrd="0" presId="urn:microsoft.com/office/officeart/2005/8/layout/hierarchy2"/>
    <dgm:cxn modelId="{0BAFFDEF-5965-40EB-809D-C0DB2C7059E6}" type="presParOf" srcId="{CF1BFC0D-A3AB-4C9E-89B0-EBFA42F27D91}" destId="{E998A2C0-B03B-41F9-B324-A75D750517D2}" srcOrd="0" destOrd="0" presId="urn:microsoft.com/office/officeart/2005/8/layout/hierarchy2"/>
    <dgm:cxn modelId="{C05F85E5-A191-4891-80FC-FFFD413D4CBC}" type="presParOf" srcId="{E998A2C0-B03B-41F9-B324-A75D750517D2}" destId="{404492A8-EC50-408B-84A3-43A4E6C2C3E5}" srcOrd="0" destOrd="0" presId="urn:microsoft.com/office/officeart/2005/8/layout/hierarchy2"/>
    <dgm:cxn modelId="{B17FF63C-F98B-4E12-A7FA-9368266BCE72}" type="presParOf" srcId="{E998A2C0-B03B-41F9-B324-A75D750517D2}" destId="{E732010D-1FBB-460D-9EF4-76F62849AD55}" srcOrd="1" destOrd="0" presId="urn:microsoft.com/office/officeart/2005/8/layout/hierarchy2"/>
    <dgm:cxn modelId="{8B3D317B-B317-41FE-817B-F3641D45454B}" type="presParOf" srcId="{E732010D-1FBB-460D-9EF4-76F62849AD55}" destId="{4AF042BC-B3C2-40FC-8EB7-9F7AD640A3A9}" srcOrd="0" destOrd="0" presId="urn:microsoft.com/office/officeart/2005/8/layout/hierarchy2"/>
    <dgm:cxn modelId="{06124E21-FC1C-446A-9F5C-CF6FFC3353A7}" type="presParOf" srcId="{4AF042BC-B3C2-40FC-8EB7-9F7AD640A3A9}" destId="{5638C47E-EBCB-4690-860A-315CD65918BB}" srcOrd="0" destOrd="0" presId="urn:microsoft.com/office/officeart/2005/8/layout/hierarchy2"/>
    <dgm:cxn modelId="{B6B9B651-F6BB-4F77-8722-3C78E0B6D0E0}" type="presParOf" srcId="{E732010D-1FBB-460D-9EF4-76F62849AD55}" destId="{A83E42E9-0172-43DD-A165-D901D2DD81BA}" srcOrd="1" destOrd="0" presId="urn:microsoft.com/office/officeart/2005/8/layout/hierarchy2"/>
    <dgm:cxn modelId="{2D88D871-5613-4642-A558-E5E252C3A33E}" type="presParOf" srcId="{A83E42E9-0172-43DD-A165-D901D2DD81BA}" destId="{53CB59EF-6593-40AD-9024-D6798007E7FD}" srcOrd="0" destOrd="0" presId="urn:microsoft.com/office/officeart/2005/8/layout/hierarchy2"/>
    <dgm:cxn modelId="{5CC7AE4C-6484-438D-B2EC-E8D93C1F18C7}" type="presParOf" srcId="{A83E42E9-0172-43DD-A165-D901D2DD81BA}" destId="{FDED867E-4AC5-4BA5-A06F-3E7003C3A347}" srcOrd="1" destOrd="0" presId="urn:microsoft.com/office/officeart/2005/8/layout/hierarchy2"/>
    <dgm:cxn modelId="{99DB2C39-0CFA-48A0-8847-5261F3B7D584}" type="presParOf" srcId="{FDED867E-4AC5-4BA5-A06F-3E7003C3A347}" destId="{CB9FA961-4FCE-420B-87F4-98021EFEA20C}" srcOrd="0" destOrd="0" presId="urn:microsoft.com/office/officeart/2005/8/layout/hierarchy2"/>
    <dgm:cxn modelId="{EA1200BD-56AC-4E95-BA9A-6B968204F79C}" type="presParOf" srcId="{CB9FA961-4FCE-420B-87F4-98021EFEA20C}" destId="{C0F76DFA-E044-44EB-9E37-705CBF7705C7}" srcOrd="0" destOrd="0" presId="urn:microsoft.com/office/officeart/2005/8/layout/hierarchy2"/>
    <dgm:cxn modelId="{2BA9E7F1-DC1D-4702-BACE-0C8EA10326B0}" type="presParOf" srcId="{FDED867E-4AC5-4BA5-A06F-3E7003C3A347}" destId="{46764A97-9A75-434C-A95F-03D520A8475D}" srcOrd="1" destOrd="0" presId="urn:microsoft.com/office/officeart/2005/8/layout/hierarchy2"/>
    <dgm:cxn modelId="{B2BBD1DC-8D15-4530-92C1-2FD0C1896D30}" type="presParOf" srcId="{46764A97-9A75-434C-A95F-03D520A8475D}" destId="{FC11CE2A-69F0-4383-A50A-2C21FB770B9C}" srcOrd="0" destOrd="0" presId="urn:microsoft.com/office/officeart/2005/8/layout/hierarchy2"/>
    <dgm:cxn modelId="{41E09074-F1F2-4098-90E3-DC2CBA1DEF04}" type="presParOf" srcId="{46764A97-9A75-434C-A95F-03D520A8475D}" destId="{0D7778D4-BD21-4D63-91C0-90ACDF4468C6}" srcOrd="1" destOrd="0" presId="urn:microsoft.com/office/officeart/2005/8/layout/hierarchy2"/>
    <dgm:cxn modelId="{42A69EF4-490D-40CD-96B2-67ACA956F4CA}" type="presParOf" srcId="{E732010D-1FBB-460D-9EF4-76F62849AD55}" destId="{BD93BA2A-CF2A-4E14-8BA1-0FA996864FFC}" srcOrd="2" destOrd="0" presId="urn:microsoft.com/office/officeart/2005/8/layout/hierarchy2"/>
    <dgm:cxn modelId="{2CF8E0A2-A1FE-45AE-BBF5-E7F14978D491}" type="presParOf" srcId="{BD93BA2A-CF2A-4E14-8BA1-0FA996864FFC}" destId="{2CA146CA-E3BC-49AF-9868-AFECC74C76F5}" srcOrd="0" destOrd="0" presId="urn:microsoft.com/office/officeart/2005/8/layout/hierarchy2"/>
    <dgm:cxn modelId="{74399D83-6560-47BC-9F06-33E25D043253}" type="presParOf" srcId="{E732010D-1FBB-460D-9EF4-76F62849AD55}" destId="{92156041-B1D5-4DAE-AE6E-D39941DE0FCD}" srcOrd="3" destOrd="0" presId="urn:microsoft.com/office/officeart/2005/8/layout/hierarchy2"/>
    <dgm:cxn modelId="{F42BC43A-6CFF-4A92-A9A9-2DDEA0D6EF7D}" type="presParOf" srcId="{92156041-B1D5-4DAE-AE6E-D39941DE0FCD}" destId="{8D52E07A-DB7D-46C4-B70A-C5B2830A4473}" srcOrd="0" destOrd="0" presId="urn:microsoft.com/office/officeart/2005/8/layout/hierarchy2"/>
    <dgm:cxn modelId="{FF7F5F87-3AD2-4B10-BD61-586F9441E619}" type="presParOf" srcId="{92156041-B1D5-4DAE-AE6E-D39941DE0FCD}" destId="{1925DAD8-19EE-4A96-B09E-43D960AD280B}" srcOrd="1" destOrd="0" presId="urn:microsoft.com/office/officeart/2005/8/layout/hierarchy2"/>
    <dgm:cxn modelId="{F82AD358-50CD-405F-A4BF-ACD4C3BEF366}" type="presParOf" srcId="{1925DAD8-19EE-4A96-B09E-43D960AD280B}" destId="{0FDA97A3-0931-40F5-8931-FB0A7B3786E3}" srcOrd="0" destOrd="0" presId="urn:microsoft.com/office/officeart/2005/8/layout/hierarchy2"/>
    <dgm:cxn modelId="{11870234-14A2-4B21-823C-8BC0FDADA5A9}" type="presParOf" srcId="{0FDA97A3-0931-40F5-8931-FB0A7B3786E3}" destId="{69AB156A-F0C4-48D2-8990-3CCACD4209D3}" srcOrd="0" destOrd="0" presId="urn:microsoft.com/office/officeart/2005/8/layout/hierarchy2"/>
    <dgm:cxn modelId="{A110BC84-E4E3-4548-868E-02E1755F6B42}" type="presParOf" srcId="{1925DAD8-19EE-4A96-B09E-43D960AD280B}" destId="{7DD7CB44-79AA-4B92-8420-5FEB876EF898}" srcOrd="1" destOrd="0" presId="urn:microsoft.com/office/officeart/2005/8/layout/hierarchy2"/>
    <dgm:cxn modelId="{D6AE0A15-C6BF-4022-AC22-FD01C9D13085}" type="presParOf" srcId="{7DD7CB44-79AA-4B92-8420-5FEB876EF898}" destId="{74273A50-83F2-4794-B82E-1132B930C833}" srcOrd="0" destOrd="0" presId="urn:microsoft.com/office/officeart/2005/8/layout/hierarchy2"/>
    <dgm:cxn modelId="{18B255B6-E98F-4E19-849C-11B62E683BEE}" type="presParOf" srcId="{7DD7CB44-79AA-4B92-8420-5FEB876EF898}" destId="{7CEEA1FD-D516-4757-8881-4AEBA694E9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C0F82D-0E46-49E4-9ADF-65CD438B745F}" type="doc">
      <dgm:prSet loTypeId="urn:microsoft.com/office/officeart/2008/layout/VerticalCurvedList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AC5D19A-8BBF-46D7-A537-0F22EB539568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Grocery store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15EA005-60B9-4C4D-87F3-5E20C6A46FD8}" type="parTrans" cxnId="{BB57C9F3-FC2D-4DAF-A4FD-81C3F0CD0C0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07BC24F-2374-4D11-922E-3609EDCEEA06}" type="sibTrans" cxnId="{BB57C9F3-FC2D-4DAF-A4FD-81C3F0CD0C0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49E2A2B-703E-4564-A7BC-B7ADCF23D968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Gas station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943EE086-DDA4-4857-9231-E0146A461BFF}" type="parTrans" cxnId="{2133222B-A92A-4D00-BCE3-7D801699A043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65B4C9AC-6E43-4F6C-A484-466E4BE582A1}" type="sibTrans" cxnId="{2133222B-A92A-4D00-BCE3-7D801699A043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63D1B9E-D28C-4D61-BB73-903FEB6A3CF7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Clothing store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3E126C4-3268-488C-882D-DC4E7D6FD63C}" type="parTrans" cxnId="{D290E98C-3E7A-4561-91ED-68F890A4C2D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3ABE1E58-7CA6-4166-A276-0B69920CE2D4}" type="sibTrans" cxnId="{D290E98C-3E7A-4561-91ED-68F890A4C2D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8965241A-CACC-4D33-B80D-C64EEA7DA5C7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Restaurant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796B7102-4079-4110-B40E-97C1A9154AA6}" type="parTrans" cxnId="{DCB36C3F-99CB-45CF-A693-B217FEC9D911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524159E5-BF45-44DF-8E68-EC1F6AA6A883}" type="sibTrans" cxnId="{DCB36C3F-99CB-45CF-A693-B217FEC9D911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5869785-0824-43EF-B763-A1290A5CC607}" type="pres">
      <dgm:prSet presAssocID="{BFC0F82D-0E46-49E4-9ADF-65CD438B74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75FE457-5B5F-4B44-B352-43707AF9B7C3}" type="pres">
      <dgm:prSet presAssocID="{BFC0F82D-0E46-49E4-9ADF-65CD438B745F}" presName="Name1" presStyleCnt="0"/>
      <dgm:spPr/>
    </dgm:pt>
    <dgm:pt modelId="{2E8E25E5-4BF3-4B5D-8E6A-944EDC3A5FA4}" type="pres">
      <dgm:prSet presAssocID="{BFC0F82D-0E46-49E4-9ADF-65CD438B745F}" presName="cycle" presStyleCnt="0"/>
      <dgm:spPr/>
    </dgm:pt>
    <dgm:pt modelId="{9FD59F04-5DF8-4BC4-87C8-889421639E3E}" type="pres">
      <dgm:prSet presAssocID="{BFC0F82D-0E46-49E4-9ADF-65CD438B745F}" presName="srcNode" presStyleLbl="node1" presStyleIdx="0" presStyleCnt="4"/>
      <dgm:spPr/>
    </dgm:pt>
    <dgm:pt modelId="{96BADF9C-9557-4CF7-8EE9-FE50937CA2F2}" type="pres">
      <dgm:prSet presAssocID="{BFC0F82D-0E46-49E4-9ADF-65CD438B745F}" presName="conn" presStyleLbl="parChTrans1D2" presStyleIdx="0" presStyleCnt="1"/>
      <dgm:spPr/>
      <dgm:t>
        <a:bodyPr/>
        <a:lstStyle/>
        <a:p>
          <a:endParaRPr lang="en-US"/>
        </a:p>
      </dgm:t>
    </dgm:pt>
    <dgm:pt modelId="{6478643A-FD35-44DF-AC3E-3CEEA6249541}" type="pres">
      <dgm:prSet presAssocID="{BFC0F82D-0E46-49E4-9ADF-65CD438B745F}" presName="extraNode" presStyleLbl="node1" presStyleIdx="0" presStyleCnt="4"/>
      <dgm:spPr/>
    </dgm:pt>
    <dgm:pt modelId="{8000F8DF-7FB8-4867-83F8-E14BA414F3B7}" type="pres">
      <dgm:prSet presAssocID="{BFC0F82D-0E46-49E4-9ADF-65CD438B745F}" presName="dstNode" presStyleLbl="node1" presStyleIdx="0" presStyleCnt="4"/>
      <dgm:spPr/>
    </dgm:pt>
    <dgm:pt modelId="{1895A59A-CCBD-4A95-B57A-877831203B11}" type="pres">
      <dgm:prSet presAssocID="{9AC5D19A-8BBF-46D7-A537-0F22EB53956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F82C8-4A51-4E08-8AA5-92ACD3E33DD7}" type="pres">
      <dgm:prSet presAssocID="{9AC5D19A-8BBF-46D7-A537-0F22EB539568}" presName="accent_1" presStyleCnt="0"/>
      <dgm:spPr/>
    </dgm:pt>
    <dgm:pt modelId="{2BF58E17-6E29-440A-9017-13156D9CE87D}" type="pres">
      <dgm:prSet presAssocID="{9AC5D19A-8BBF-46D7-A537-0F22EB539568}" presName="accentRepeatNode" presStyleLbl="solidFgAcc1" presStyleIdx="0" presStyleCnt="4"/>
      <dgm:spPr/>
    </dgm:pt>
    <dgm:pt modelId="{01BB1C28-6522-403B-8BC9-C433C5D94F37}" type="pres">
      <dgm:prSet presAssocID="{449E2A2B-703E-4564-A7BC-B7ADCF23D96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7C522-E721-41DB-8189-435DEBA91C36}" type="pres">
      <dgm:prSet presAssocID="{449E2A2B-703E-4564-A7BC-B7ADCF23D968}" presName="accent_2" presStyleCnt="0"/>
      <dgm:spPr/>
    </dgm:pt>
    <dgm:pt modelId="{2FFF4FC7-634E-4535-BADF-71252A6B82D9}" type="pres">
      <dgm:prSet presAssocID="{449E2A2B-703E-4564-A7BC-B7ADCF23D968}" presName="accentRepeatNode" presStyleLbl="solidFgAcc1" presStyleIdx="1" presStyleCnt="4"/>
      <dgm:spPr/>
    </dgm:pt>
    <dgm:pt modelId="{8A6BC10B-E856-4536-AAFC-B5ACED10C83E}" type="pres">
      <dgm:prSet presAssocID="{8965241A-CACC-4D33-B80D-C64EEA7DA5C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81CEF-5B74-415F-9CC4-C88764B052F8}" type="pres">
      <dgm:prSet presAssocID="{8965241A-CACC-4D33-B80D-C64EEA7DA5C7}" presName="accent_3" presStyleCnt="0"/>
      <dgm:spPr/>
    </dgm:pt>
    <dgm:pt modelId="{72040A55-6B43-4D70-802F-950AABF12D42}" type="pres">
      <dgm:prSet presAssocID="{8965241A-CACC-4D33-B80D-C64EEA7DA5C7}" presName="accentRepeatNode" presStyleLbl="solidFgAcc1" presStyleIdx="2" presStyleCnt="4"/>
      <dgm:spPr/>
    </dgm:pt>
    <dgm:pt modelId="{2C8E816C-10F5-4C7E-9FD1-91C41414225F}" type="pres">
      <dgm:prSet presAssocID="{463D1B9E-D28C-4D61-BB73-903FEB6A3CF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D76CA-AA18-4B65-8444-C55C47F65687}" type="pres">
      <dgm:prSet presAssocID="{463D1B9E-D28C-4D61-BB73-903FEB6A3CF7}" presName="accent_4" presStyleCnt="0"/>
      <dgm:spPr/>
    </dgm:pt>
    <dgm:pt modelId="{2752C702-4306-426A-93C8-C6F7A88E1DD2}" type="pres">
      <dgm:prSet presAssocID="{463D1B9E-D28C-4D61-BB73-903FEB6A3CF7}" presName="accentRepeatNode" presStyleLbl="solidFgAcc1" presStyleIdx="3" presStyleCnt="4"/>
      <dgm:spPr/>
    </dgm:pt>
  </dgm:ptLst>
  <dgm:cxnLst>
    <dgm:cxn modelId="{2133222B-A92A-4D00-BCE3-7D801699A043}" srcId="{BFC0F82D-0E46-49E4-9ADF-65CD438B745F}" destId="{449E2A2B-703E-4564-A7BC-B7ADCF23D968}" srcOrd="1" destOrd="0" parTransId="{943EE086-DDA4-4857-9231-E0146A461BFF}" sibTransId="{65B4C9AC-6E43-4F6C-A484-466E4BE582A1}"/>
    <dgm:cxn modelId="{71F293C1-234D-4278-81FB-1B11826BE117}" type="presOf" srcId="{449E2A2B-703E-4564-A7BC-B7ADCF23D968}" destId="{01BB1C28-6522-403B-8BC9-C433C5D94F37}" srcOrd="0" destOrd="0" presId="urn:microsoft.com/office/officeart/2008/layout/VerticalCurvedList"/>
    <dgm:cxn modelId="{DCB36C3F-99CB-45CF-A693-B217FEC9D911}" srcId="{BFC0F82D-0E46-49E4-9ADF-65CD438B745F}" destId="{8965241A-CACC-4D33-B80D-C64EEA7DA5C7}" srcOrd="2" destOrd="0" parTransId="{796B7102-4079-4110-B40E-97C1A9154AA6}" sibTransId="{524159E5-BF45-44DF-8E68-EC1F6AA6A883}"/>
    <dgm:cxn modelId="{5ABAA4C8-7AAD-44C9-9A3A-9B364F17E9EF}" type="presOf" srcId="{463D1B9E-D28C-4D61-BB73-903FEB6A3CF7}" destId="{2C8E816C-10F5-4C7E-9FD1-91C41414225F}" srcOrd="0" destOrd="0" presId="urn:microsoft.com/office/officeart/2008/layout/VerticalCurvedList"/>
    <dgm:cxn modelId="{BB57C9F3-FC2D-4DAF-A4FD-81C3F0CD0C0B}" srcId="{BFC0F82D-0E46-49E4-9ADF-65CD438B745F}" destId="{9AC5D19A-8BBF-46D7-A537-0F22EB539568}" srcOrd="0" destOrd="0" parTransId="{A15EA005-60B9-4C4D-87F3-5E20C6A46FD8}" sibTransId="{107BC24F-2374-4D11-922E-3609EDCEEA06}"/>
    <dgm:cxn modelId="{D290E98C-3E7A-4561-91ED-68F890A4C2D0}" srcId="{BFC0F82D-0E46-49E4-9ADF-65CD438B745F}" destId="{463D1B9E-D28C-4D61-BB73-903FEB6A3CF7}" srcOrd="3" destOrd="0" parTransId="{03E126C4-3268-488C-882D-DC4E7D6FD63C}" sibTransId="{3ABE1E58-7CA6-4166-A276-0B69920CE2D4}"/>
    <dgm:cxn modelId="{1869CD58-BDC5-4BE2-BEC5-9EE6EB332A07}" type="presOf" srcId="{8965241A-CACC-4D33-B80D-C64EEA7DA5C7}" destId="{8A6BC10B-E856-4536-AAFC-B5ACED10C83E}" srcOrd="0" destOrd="0" presId="urn:microsoft.com/office/officeart/2008/layout/VerticalCurvedList"/>
    <dgm:cxn modelId="{54B46593-2A28-4DC4-B7AE-17E3FE5B8A3C}" type="presOf" srcId="{107BC24F-2374-4D11-922E-3609EDCEEA06}" destId="{96BADF9C-9557-4CF7-8EE9-FE50937CA2F2}" srcOrd="0" destOrd="0" presId="urn:microsoft.com/office/officeart/2008/layout/VerticalCurvedList"/>
    <dgm:cxn modelId="{862C4D37-AA44-4297-912A-A9406F054CED}" type="presOf" srcId="{9AC5D19A-8BBF-46D7-A537-0F22EB539568}" destId="{1895A59A-CCBD-4A95-B57A-877831203B11}" srcOrd="0" destOrd="0" presId="urn:microsoft.com/office/officeart/2008/layout/VerticalCurvedList"/>
    <dgm:cxn modelId="{2B039CA8-B042-424F-A825-E0CE6052D4EC}" type="presOf" srcId="{BFC0F82D-0E46-49E4-9ADF-65CD438B745F}" destId="{F5869785-0824-43EF-B763-A1290A5CC607}" srcOrd="0" destOrd="0" presId="urn:microsoft.com/office/officeart/2008/layout/VerticalCurvedList"/>
    <dgm:cxn modelId="{7BB22FEB-AAB8-4193-99E5-B330A7DF2914}" type="presParOf" srcId="{F5869785-0824-43EF-B763-A1290A5CC607}" destId="{475FE457-5B5F-4B44-B352-43707AF9B7C3}" srcOrd="0" destOrd="0" presId="urn:microsoft.com/office/officeart/2008/layout/VerticalCurvedList"/>
    <dgm:cxn modelId="{92D0E2E5-A116-438B-8B3F-7ACAC3ABE37C}" type="presParOf" srcId="{475FE457-5B5F-4B44-B352-43707AF9B7C3}" destId="{2E8E25E5-4BF3-4B5D-8E6A-944EDC3A5FA4}" srcOrd="0" destOrd="0" presId="urn:microsoft.com/office/officeart/2008/layout/VerticalCurvedList"/>
    <dgm:cxn modelId="{4CF74059-45D1-4CE5-B8C6-B008CAA0DDCC}" type="presParOf" srcId="{2E8E25E5-4BF3-4B5D-8E6A-944EDC3A5FA4}" destId="{9FD59F04-5DF8-4BC4-87C8-889421639E3E}" srcOrd="0" destOrd="0" presId="urn:microsoft.com/office/officeart/2008/layout/VerticalCurvedList"/>
    <dgm:cxn modelId="{4B82BF43-7731-41DD-A965-5FC7F364B157}" type="presParOf" srcId="{2E8E25E5-4BF3-4B5D-8E6A-944EDC3A5FA4}" destId="{96BADF9C-9557-4CF7-8EE9-FE50937CA2F2}" srcOrd="1" destOrd="0" presId="urn:microsoft.com/office/officeart/2008/layout/VerticalCurvedList"/>
    <dgm:cxn modelId="{36068503-CAD1-4A51-AB03-5A3B6F0FA62C}" type="presParOf" srcId="{2E8E25E5-4BF3-4B5D-8E6A-944EDC3A5FA4}" destId="{6478643A-FD35-44DF-AC3E-3CEEA6249541}" srcOrd="2" destOrd="0" presId="urn:microsoft.com/office/officeart/2008/layout/VerticalCurvedList"/>
    <dgm:cxn modelId="{07DFC517-8DEA-4142-B456-46968C9E73DC}" type="presParOf" srcId="{2E8E25E5-4BF3-4B5D-8E6A-944EDC3A5FA4}" destId="{8000F8DF-7FB8-4867-83F8-E14BA414F3B7}" srcOrd="3" destOrd="0" presId="urn:microsoft.com/office/officeart/2008/layout/VerticalCurvedList"/>
    <dgm:cxn modelId="{A6B63AD8-FBEF-4D70-92B1-A9585F65702C}" type="presParOf" srcId="{475FE457-5B5F-4B44-B352-43707AF9B7C3}" destId="{1895A59A-CCBD-4A95-B57A-877831203B11}" srcOrd="1" destOrd="0" presId="urn:microsoft.com/office/officeart/2008/layout/VerticalCurvedList"/>
    <dgm:cxn modelId="{94B6F540-B2DB-4BDA-BC8D-3E016F414D75}" type="presParOf" srcId="{475FE457-5B5F-4B44-B352-43707AF9B7C3}" destId="{7B9F82C8-4A51-4E08-8AA5-92ACD3E33DD7}" srcOrd="2" destOrd="0" presId="urn:microsoft.com/office/officeart/2008/layout/VerticalCurvedList"/>
    <dgm:cxn modelId="{9E00D929-AF02-4B85-9B62-352EC18C5D3B}" type="presParOf" srcId="{7B9F82C8-4A51-4E08-8AA5-92ACD3E33DD7}" destId="{2BF58E17-6E29-440A-9017-13156D9CE87D}" srcOrd="0" destOrd="0" presId="urn:microsoft.com/office/officeart/2008/layout/VerticalCurvedList"/>
    <dgm:cxn modelId="{1F802398-A40A-4F7A-A36F-B888F3D333F7}" type="presParOf" srcId="{475FE457-5B5F-4B44-B352-43707AF9B7C3}" destId="{01BB1C28-6522-403B-8BC9-C433C5D94F37}" srcOrd="3" destOrd="0" presId="urn:microsoft.com/office/officeart/2008/layout/VerticalCurvedList"/>
    <dgm:cxn modelId="{08B08C1F-8E74-4881-96C7-5BF9D4465A0D}" type="presParOf" srcId="{475FE457-5B5F-4B44-B352-43707AF9B7C3}" destId="{AD37C522-E721-41DB-8189-435DEBA91C36}" srcOrd="4" destOrd="0" presId="urn:microsoft.com/office/officeart/2008/layout/VerticalCurvedList"/>
    <dgm:cxn modelId="{7F9BD32D-46FD-4941-8D0B-421936368809}" type="presParOf" srcId="{AD37C522-E721-41DB-8189-435DEBA91C36}" destId="{2FFF4FC7-634E-4535-BADF-71252A6B82D9}" srcOrd="0" destOrd="0" presId="urn:microsoft.com/office/officeart/2008/layout/VerticalCurvedList"/>
    <dgm:cxn modelId="{F1C6E502-FDE1-49E9-939B-EE92A04DF3D9}" type="presParOf" srcId="{475FE457-5B5F-4B44-B352-43707AF9B7C3}" destId="{8A6BC10B-E856-4536-AAFC-B5ACED10C83E}" srcOrd="5" destOrd="0" presId="urn:microsoft.com/office/officeart/2008/layout/VerticalCurvedList"/>
    <dgm:cxn modelId="{BC96C184-B9AA-4C68-BD0C-C8578D7F7C86}" type="presParOf" srcId="{475FE457-5B5F-4B44-B352-43707AF9B7C3}" destId="{A4381CEF-5B74-415F-9CC4-C88764B052F8}" srcOrd="6" destOrd="0" presId="urn:microsoft.com/office/officeart/2008/layout/VerticalCurvedList"/>
    <dgm:cxn modelId="{256D771A-66AE-4AEB-87E4-B601D19B1722}" type="presParOf" srcId="{A4381CEF-5B74-415F-9CC4-C88764B052F8}" destId="{72040A55-6B43-4D70-802F-950AABF12D42}" srcOrd="0" destOrd="0" presId="urn:microsoft.com/office/officeart/2008/layout/VerticalCurvedList"/>
    <dgm:cxn modelId="{B41A070E-917F-4EB0-9336-642AAB9CE7EC}" type="presParOf" srcId="{475FE457-5B5F-4B44-B352-43707AF9B7C3}" destId="{2C8E816C-10F5-4C7E-9FD1-91C41414225F}" srcOrd="7" destOrd="0" presId="urn:microsoft.com/office/officeart/2008/layout/VerticalCurvedList"/>
    <dgm:cxn modelId="{338FEF89-75F3-4D3A-8034-EDFA989819F1}" type="presParOf" srcId="{475FE457-5B5F-4B44-B352-43707AF9B7C3}" destId="{38BD76CA-AA18-4B65-8444-C55C47F65687}" srcOrd="8" destOrd="0" presId="urn:microsoft.com/office/officeart/2008/layout/VerticalCurvedList"/>
    <dgm:cxn modelId="{B19AF2B3-2D7F-424F-86ED-2E2A17102DAF}" type="presParOf" srcId="{38BD76CA-AA18-4B65-8444-C55C47F65687}" destId="{2752C702-4306-426A-93C8-C6F7A88E1D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9F77A7-29CC-44C3-A57D-7D7D6A336E49}" type="doc">
      <dgm:prSet loTypeId="urn:microsoft.com/office/officeart/2005/8/layout/radial3" loCatId="relationship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F60BE31-C3C0-456B-837F-219F31A31714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10000"/>
                </a:schemeClr>
              </a:solidFill>
            </a:rPr>
            <a:t>Services offered by depository institutions</a:t>
          </a:r>
          <a:endParaRPr lang="en-US" b="1" dirty="0">
            <a:solidFill>
              <a:schemeClr val="bg1">
                <a:lumMod val="10000"/>
              </a:schemeClr>
            </a:solidFill>
          </a:endParaRPr>
        </a:p>
      </dgm:t>
    </dgm:pt>
    <dgm:pt modelId="{4343C360-0FDD-4788-AF3A-A0DE5B95DEA3}" type="parTrans" cxnId="{2B313AE5-84F1-4C6B-BB17-8A5CB13CD25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F19005A7-826F-43DF-BEF3-E415AF216EEF}" type="sibTrans" cxnId="{2B313AE5-84F1-4C6B-BB17-8A5CB13CD250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1408339-4277-4749-8F94-518DEA9AE6B5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9926738-9A38-427B-A6D6-CDDD185234C7}" type="parTrans" cxnId="{888A07E4-8A80-467C-89B0-CC6B8BA1408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EE4575F-A658-4582-97F4-02D90BA1D91C}" type="sibTrans" cxnId="{888A07E4-8A80-467C-89B0-CC6B8BA1408A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0486C083-A83C-4D45-B902-626585509CBB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C22DEB22-32DF-4E24-8923-F85E6985D133}" type="parTrans" cxnId="{06E5D22C-46DA-4265-A794-944E202C3B5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430B195B-D084-4551-B921-2219FD236EEB}" type="sibTrans" cxnId="{06E5D22C-46DA-4265-A794-944E202C3B52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BA9C394-521A-4171-990C-2A09AA9E9796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F3BFA380-F43C-40B6-83ED-B57DE03123EE}" type="parTrans" cxnId="{EFF57E66-FBFA-47A0-8991-E7352785E14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65C61DBC-6B85-450F-BB77-E42053F64931}" type="sibTrans" cxnId="{EFF57E66-FBFA-47A0-8991-E7352785E14B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C1CE433A-85B7-42FD-90B2-91EB99D40433}">
      <dgm:prSet phldrT="[Text]"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E11195BD-AAC3-4700-A505-4853D8C98366}" type="parTrans" cxnId="{E306AC28-7D63-40B5-86A6-67F1987F39C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1776D2ED-4A16-4E09-8DC4-6A3FDD994077}" type="sibTrans" cxnId="{E306AC28-7D63-40B5-86A6-67F1987F39C4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B86D25B4-7A51-4661-ADD8-01544E2C0CBB}">
      <dgm:prSet/>
      <dgm:spPr/>
      <dgm:t>
        <a:bodyPr/>
        <a:lstStyle/>
        <a:p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880CA951-B5C5-4699-8A2E-F803FE04CE83}" type="parTrans" cxnId="{49C1A67A-7D4D-4FED-801A-6E2CDE10BFA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ECFB2130-6AE5-41B9-BD2B-E16D5B087EAD}" type="sibTrans" cxnId="{49C1A67A-7D4D-4FED-801A-6E2CDE10BFA7}">
      <dgm:prSet/>
      <dgm:spPr/>
      <dgm:t>
        <a:bodyPr/>
        <a:lstStyle/>
        <a:p>
          <a:endParaRPr lang="en-US">
            <a:solidFill>
              <a:schemeClr val="bg1">
                <a:lumMod val="10000"/>
              </a:schemeClr>
            </a:solidFill>
          </a:endParaRPr>
        </a:p>
      </dgm:t>
    </dgm:pt>
    <dgm:pt modelId="{745D5E11-1C41-42FE-B9AB-8E381F64D1C6}" type="pres">
      <dgm:prSet presAssocID="{669F77A7-29CC-44C3-A57D-7D7D6A336E4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962C92-0D4F-424A-B407-5586FDEFF6DA}" type="pres">
      <dgm:prSet presAssocID="{669F77A7-29CC-44C3-A57D-7D7D6A336E49}" presName="radial" presStyleCnt="0">
        <dgm:presLayoutVars>
          <dgm:animLvl val="ctr"/>
        </dgm:presLayoutVars>
      </dgm:prSet>
      <dgm:spPr/>
    </dgm:pt>
    <dgm:pt modelId="{18EF397F-67A9-4075-B602-610F06D1F7B3}" type="pres">
      <dgm:prSet presAssocID="{5F60BE31-C3C0-456B-837F-219F31A31714}" presName="centerShape" presStyleLbl="vennNode1" presStyleIdx="0" presStyleCnt="6" custScaleX="77719" custScaleY="76373"/>
      <dgm:spPr/>
      <dgm:t>
        <a:bodyPr/>
        <a:lstStyle/>
        <a:p>
          <a:endParaRPr lang="en-US"/>
        </a:p>
      </dgm:t>
    </dgm:pt>
    <dgm:pt modelId="{8E800DA8-ADB4-4F3D-A7FD-BAD098D01DA9}" type="pres">
      <dgm:prSet presAssocID="{41408339-4277-4749-8F94-518DEA9AE6B5}" presName="node" presStyleLbl="vennNode1" presStyleIdx="1" presStyleCnt="6" custScaleX="134582" custScaleY="13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83C91-D9BA-4338-81A4-0EF5B9FC4A8D}" type="pres">
      <dgm:prSet presAssocID="{0486C083-A83C-4D45-B902-626585509CBB}" presName="node" presStyleLbl="vennNode1" presStyleIdx="2" presStyleCnt="6" custScaleX="134582" custScaleY="13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B0491-58E7-4154-AC80-82EB87FDBE98}" type="pres">
      <dgm:prSet presAssocID="{B86D25B4-7A51-4661-ADD8-01544E2C0CBB}" presName="node" presStyleLbl="vennNode1" presStyleIdx="3" presStyleCnt="6" custScaleX="134582" custScaleY="13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DE019-AE93-4818-9C54-64C03424FC1E}" type="pres">
      <dgm:prSet presAssocID="{CBA9C394-521A-4171-990C-2A09AA9E9796}" presName="node" presStyleLbl="vennNode1" presStyleIdx="4" presStyleCnt="6" custScaleX="134582" custScaleY="13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07E4E-0D7B-45D7-93E0-52C6C44E399D}" type="pres">
      <dgm:prSet presAssocID="{C1CE433A-85B7-42FD-90B2-91EB99D40433}" presName="node" presStyleLbl="vennNode1" presStyleIdx="5" presStyleCnt="6" custScaleX="134582" custScaleY="13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F0A4C-1286-489A-8DE9-38639A8F7733}" type="presOf" srcId="{B86D25B4-7A51-4661-ADD8-01544E2C0CBB}" destId="{52BB0491-58E7-4154-AC80-82EB87FDBE98}" srcOrd="0" destOrd="0" presId="urn:microsoft.com/office/officeart/2005/8/layout/radial3"/>
    <dgm:cxn modelId="{1255C0C1-4E14-4D1D-8AFC-5382A874AD96}" type="presOf" srcId="{669F77A7-29CC-44C3-A57D-7D7D6A336E49}" destId="{745D5E11-1C41-42FE-B9AB-8E381F64D1C6}" srcOrd="0" destOrd="0" presId="urn:microsoft.com/office/officeart/2005/8/layout/radial3"/>
    <dgm:cxn modelId="{49C1A67A-7D4D-4FED-801A-6E2CDE10BFA7}" srcId="{5F60BE31-C3C0-456B-837F-219F31A31714}" destId="{B86D25B4-7A51-4661-ADD8-01544E2C0CBB}" srcOrd="2" destOrd="0" parTransId="{880CA951-B5C5-4699-8A2E-F803FE04CE83}" sibTransId="{ECFB2130-6AE5-41B9-BD2B-E16D5B087EAD}"/>
    <dgm:cxn modelId="{888A07E4-8A80-467C-89B0-CC6B8BA1408A}" srcId="{5F60BE31-C3C0-456B-837F-219F31A31714}" destId="{41408339-4277-4749-8F94-518DEA9AE6B5}" srcOrd="0" destOrd="0" parTransId="{A9926738-9A38-427B-A6D6-CDDD185234C7}" sibTransId="{1EE4575F-A658-4582-97F4-02D90BA1D91C}"/>
    <dgm:cxn modelId="{E306AC28-7D63-40B5-86A6-67F1987F39C4}" srcId="{5F60BE31-C3C0-456B-837F-219F31A31714}" destId="{C1CE433A-85B7-42FD-90B2-91EB99D40433}" srcOrd="4" destOrd="0" parTransId="{E11195BD-AAC3-4700-A505-4853D8C98366}" sibTransId="{1776D2ED-4A16-4E09-8DC4-6A3FDD994077}"/>
    <dgm:cxn modelId="{0893B893-EF8D-45A5-BA3D-0C2C686E3ACE}" type="presOf" srcId="{5F60BE31-C3C0-456B-837F-219F31A31714}" destId="{18EF397F-67A9-4075-B602-610F06D1F7B3}" srcOrd="0" destOrd="0" presId="urn:microsoft.com/office/officeart/2005/8/layout/radial3"/>
    <dgm:cxn modelId="{056F7587-4D1A-4035-92C9-8F5690549C47}" type="presOf" srcId="{CBA9C394-521A-4171-990C-2A09AA9E9796}" destId="{61DDE019-AE93-4818-9C54-64C03424FC1E}" srcOrd="0" destOrd="0" presId="urn:microsoft.com/office/officeart/2005/8/layout/radial3"/>
    <dgm:cxn modelId="{E84C9F13-39C0-4281-8F3C-0106B3F5FD57}" type="presOf" srcId="{0486C083-A83C-4D45-B902-626585509CBB}" destId="{5E783C91-D9BA-4338-81A4-0EF5B9FC4A8D}" srcOrd="0" destOrd="0" presId="urn:microsoft.com/office/officeart/2005/8/layout/radial3"/>
    <dgm:cxn modelId="{2B313AE5-84F1-4C6B-BB17-8A5CB13CD250}" srcId="{669F77A7-29CC-44C3-A57D-7D7D6A336E49}" destId="{5F60BE31-C3C0-456B-837F-219F31A31714}" srcOrd="0" destOrd="0" parTransId="{4343C360-0FDD-4788-AF3A-A0DE5B95DEA3}" sibTransId="{F19005A7-826F-43DF-BEF3-E415AF216EEF}"/>
    <dgm:cxn modelId="{EFF57E66-FBFA-47A0-8991-E7352785E14B}" srcId="{5F60BE31-C3C0-456B-837F-219F31A31714}" destId="{CBA9C394-521A-4171-990C-2A09AA9E9796}" srcOrd="3" destOrd="0" parTransId="{F3BFA380-F43C-40B6-83ED-B57DE03123EE}" sibTransId="{65C61DBC-6B85-450F-BB77-E42053F64931}"/>
    <dgm:cxn modelId="{06E5D22C-46DA-4265-A794-944E202C3B52}" srcId="{5F60BE31-C3C0-456B-837F-219F31A31714}" destId="{0486C083-A83C-4D45-B902-626585509CBB}" srcOrd="1" destOrd="0" parTransId="{C22DEB22-32DF-4E24-8923-F85E6985D133}" sibTransId="{430B195B-D084-4551-B921-2219FD236EEB}"/>
    <dgm:cxn modelId="{DD690983-4404-4646-A5EB-36CB0AAFE429}" type="presOf" srcId="{C1CE433A-85B7-42FD-90B2-91EB99D40433}" destId="{16207E4E-0D7B-45D7-93E0-52C6C44E399D}" srcOrd="0" destOrd="0" presId="urn:microsoft.com/office/officeart/2005/8/layout/radial3"/>
    <dgm:cxn modelId="{A488E040-6BC7-4FEA-A8B6-ECB68B6E4FFF}" type="presOf" srcId="{41408339-4277-4749-8F94-518DEA9AE6B5}" destId="{8E800DA8-ADB4-4F3D-A7FD-BAD098D01DA9}" srcOrd="0" destOrd="0" presId="urn:microsoft.com/office/officeart/2005/8/layout/radial3"/>
    <dgm:cxn modelId="{D4DE71F8-8E4A-4D89-8DDA-C6A11C89FB1F}" type="presParOf" srcId="{745D5E11-1C41-42FE-B9AB-8E381F64D1C6}" destId="{11962C92-0D4F-424A-B407-5586FDEFF6DA}" srcOrd="0" destOrd="0" presId="urn:microsoft.com/office/officeart/2005/8/layout/radial3"/>
    <dgm:cxn modelId="{8E98BF8F-6321-40A3-BF36-FC53326F77E5}" type="presParOf" srcId="{11962C92-0D4F-424A-B407-5586FDEFF6DA}" destId="{18EF397F-67A9-4075-B602-610F06D1F7B3}" srcOrd="0" destOrd="0" presId="urn:microsoft.com/office/officeart/2005/8/layout/radial3"/>
    <dgm:cxn modelId="{4B688A5B-760D-4184-B285-6C7E649A0A20}" type="presParOf" srcId="{11962C92-0D4F-424A-B407-5586FDEFF6DA}" destId="{8E800DA8-ADB4-4F3D-A7FD-BAD098D01DA9}" srcOrd="1" destOrd="0" presId="urn:microsoft.com/office/officeart/2005/8/layout/radial3"/>
    <dgm:cxn modelId="{61B7340C-6FD5-41FF-9FC2-28EED503585B}" type="presParOf" srcId="{11962C92-0D4F-424A-B407-5586FDEFF6DA}" destId="{5E783C91-D9BA-4338-81A4-0EF5B9FC4A8D}" srcOrd="2" destOrd="0" presId="urn:microsoft.com/office/officeart/2005/8/layout/radial3"/>
    <dgm:cxn modelId="{75948296-949A-4FCB-A7AD-E6EBCC33A0BD}" type="presParOf" srcId="{11962C92-0D4F-424A-B407-5586FDEFF6DA}" destId="{52BB0491-58E7-4154-AC80-82EB87FDBE98}" srcOrd="3" destOrd="0" presId="urn:microsoft.com/office/officeart/2005/8/layout/radial3"/>
    <dgm:cxn modelId="{4D12F2BA-B423-443C-BDD3-93202292F5B8}" type="presParOf" srcId="{11962C92-0D4F-424A-B407-5586FDEFF6DA}" destId="{61DDE019-AE93-4818-9C54-64C03424FC1E}" srcOrd="4" destOrd="0" presId="urn:microsoft.com/office/officeart/2005/8/layout/radial3"/>
    <dgm:cxn modelId="{1234D399-878A-444D-B88C-01EB466071F2}" type="presParOf" srcId="{11962C92-0D4F-424A-B407-5586FDEFF6DA}" destId="{16207E4E-0D7B-45D7-93E0-52C6C44E399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B1F560-16F5-4FF1-8AED-D07C9DD38B0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79647CC-8617-43D0-90F0-2A7E017ED243}">
      <dgm:prSet custT="1"/>
      <dgm:spPr/>
      <dgm:t>
        <a:bodyPr/>
        <a:lstStyle/>
        <a:p>
          <a:pPr rtl="0"/>
          <a:endParaRPr lang="en-US" sz="2400" dirty="0">
            <a:solidFill>
              <a:schemeClr val="bg1">
                <a:lumMod val="10000"/>
              </a:schemeClr>
            </a:solidFill>
          </a:endParaRPr>
        </a:p>
      </dgm:t>
    </dgm:pt>
    <dgm:pt modelId="{4F9A26AD-D120-4243-ACFE-6E19544B11B4}" type="parTrans" cxnId="{A5113381-61B2-437C-9592-A174B8B8BB0D}">
      <dgm:prSet/>
      <dgm:spPr/>
      <dgm:t>
        <a:bodyPr/>
        <a:lstStyle/>
        <a:p>
          <a:endParaRPr lang="en-US" sz="2000">
            <a:solidFill>
              <a:schemeClr val="bg1">
                <a:lumMod val="10000"/>
              </a:schemeClr>
            </a:solidFill>
          </a:endParaRPr>
        </a:p>
      </dgm:t>
    </dgm:pt>
    <dgm:pt modelId="{30C43A7D-55EB-4DE2-A10C-AEC0815A9C48}" type="sibTrans" cxnId="{A5113381-61B2-437C-9592-A174B8B8BB0D}">
      <dgm:prSet custT="1"/>
      <dgm:spPr/>
      <dgm:t>
        <a:bodyPr/>
        <a:lstStyle/>
        <a:p>
          <a:endParaRPr lang="en-US" sz="3600">
            <a:solidFill>
              <a:schemeClr val="bg1">
                <a:lumMod val="10000"/>
              </a:schemeClr>
            </a:solidFill>
          </a:endParaRPr>
        </a:p>
      </dgm:t>
    </dgm:pt>
    <dgm:pt modelId="{4920D838-9211-40E3-905F-26EC59ECC0B2}">
      <dgm:prSet custT="1"/>
      <dgm:spPr/>
      <dgm:t>
        <a:bodyPr/>
        <a:lstStyle/>
        <a:p>
          <a:pPr rtl="0"/>
          <a:endParaRPr lang="en-US" sz="2400" dirty="0" smtClean="0">
            <a:solidFill>
              <a:schemeClr val="bg1">
                <a:lumMod val="10000"/>
              </a:schemeClr>
            </a:solidFill>
          </a:endParaRPr>
        </a:p>
      </dgm:t>
    </dgm:pt>
    <dgm:pt modelId="{BDF8959A-3128-450C-B3D8-1E4E8E65AEA0}" type="parTrans" cxnId="{8ECCB4D8-9DBD-49CD-A2A2-33FF92CA3039}">
      <dgm:prSet/>
      <dgm:spPr/>
      <dgm:t>
        <a:bodyPr/>
        <a:lstStyle/>
        <a:p>
          <a:endParaRPr lang="en-US" sz="2000">
            <a:solidFill>
              <a:schemeClr val="bg1">
                <a:lumMod val="10000"/>
              </a:schemeClr>
            </a:solidFill>
          </a:endParaRPr>
        </a:p>
      </dgm:t>
    </dgm:pt>
    <dgm:pt modelId="{90B1E099-5873-4253-B1E6-5E261938720F}" type="sibTrans" cxnId="{8ECCB4D8-9DBD-49CD-A2A2-33FF92CA3039}">
      <dgm:prSet custT="1"/>
      <dgm:spPr/>
      <dgm:t>
        <a:bodyPr/>
        <a:lstStyle/>
        <a:p>
          <a:endParaRPr lang="en-US" sz="3600">
            <a:solidFill>
              <a:schemeClr val="bg1">
                <a:lumMod val="10000"/>
              </a:schemeClr>
            </a:solidFill>
          </a:endParaRPr>
        </a:p>
      </dgm:t>
    </dgm:pt>
    <dgm:pt modelId="{24AC856C-1B00-4CFC-9901-48229415F261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 smtClean="0">
            <a:solidFill>
              <a:schemeClr val="bg1">
                <a:lumMod val="10000"/>
              </a:schemeClr>
            </a:solidFill>
          </a:endParaRPr>
        </a:p>
      </dgm:t>
    </dgm:pt>
    <dgm:pt modelId="{9B930BB3-3112-4974-B4DF-F97467D4AC4C}" type="parTrans" cxnId="{61FEBBCF-7E45-431F-BAA3-4CE94826310D}">
      <dgm:prSet/>
      <dgm:spPr/>
      <dgm:t>
        <a:bodyPr/>
        <a:lstStyle/>
        <a:p>
          <a:endParaRPr lang="en-US" sz="2000">
            <a:solidFill>
              <a:schemeClr val="bg1">
                <a:lumMod val="10000"/>
              </a:schemeClr>
            </a:solidFill>
          </a:endParaRPr>
        </a:p>
      </dgm:t>
    </dgm:pt>
    <dgm:pt modelId="{ED597AD7-E5DF-4DA9-ABDF-D36A2278FF6D}" type="sibTrans" cxnId="{61FEBBCF-7E45-431F-BAA3-4CE94826310D}">
      <dgm:prSet/>
      <dgm:spPr/>
      <dgm:t>
        <a:bodyPr/>
        <a:lstStyle/>
        <a:p>
          <a:endParaRPr lang="en-US" sz="2000">
            <a:solidFill>
              <a:schemeClr val="bg1">
                <a:lumMod val="10000"/>
              </a:schemeClr>
            </a:solidFill>
          </a:endParaRPr>
        </a:p>
      </dgm:t>
    </dgm:pt>
    <dgm:pt modelId="{7E7D4272-49E1-48E3-A4DD-5BEA50953C55}" type="pres">
      <dgm:prSet presAssocID="{98B1F560-16F5-4FF1-8AED-D07C9DD38B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CB09B-D80C-4DC7-93FF-51F4E647BFC0}" type="pres">
      <dgm:prSet presAssocID="{98B1F560-16F5-4FF1-8AED-D07C9DD38B0D}" presName="dummyMaxCanvas" presStyleCnt="0">
        <dgm:presLayoutVars/>
      </dgm:prSet>
      <dgm:spPr/>
    </dgm:pt>
    <dgm:pt modelId="{4E92ACC5-D927-4E11-B1B9-459D34CDC705}" type="pres">
      <dgm:prSet presAssocID="{98B1F560-16F5-4FF1-8AED-D07C9DD38B0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B712A-4D3C-4BBC-912A-B8FE60D5099D}" type="pres">
      <dgm:prSet presAssocID="{98B1F560-16F5-4FF1-8AED-D07C9DD38B0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03B94-33AC-4CD2-9515-A73786444012}" type="pres">
      <dgm:prSet presAssocID="{98B1F560-16F5-4FF1-8AED-D07C9DD38B0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5CF68-5696-422E-A0F5-850351A43885}" type="pres">
      <dgm:prSet presAssocID="{98B1F560-16F5-4FF1-8AED-D07C9DD38B0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71EDD-C66E-496A-80B4-7D79FEB01A54}" type="pres">
      <dgm:prSet presAssocID="{98B1F560-16F5-4FF1-8AED-D07C9DD38B0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D6ED9-CF45-4CC9-9B2E-406A27A51D45}" type="pres">
      <dgm:prSet presAssocID="{98B1F560-16F5-4FF1-8AED-D07C9DD38B0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F2A4F-4893-4FAE-AD8F-5D0BB7E17DE5}" type="pres">
      <dgm:prSet presAssocID="{98B1F560-16F5-4FF1-8AED-D07C9DD38B0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32F76-ECF7-4437-B5B9-EC367867B788}" type="pres">
      <dgm:prSet presAssocID="{98B1F560-16F5-4FF1-8AED-D07C9DD38B0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CB4D8-9DBD-49CD-A2A2-33FF92CA3039}" srcId="{98B1F560-16F5-4FF1-8AED-D07C9DD38B0D}" destId="{4920D838-9211-40E3-905F-26EC59ECC0B2}" srcOrd="1" destOrd="0" parTransId="{BDF8959A-3128-450C-B3D8-1E4E8E65AEA0}" sibTransId="{90B1E099-5873-4253-B1E6-5E261938720F}"/>
    <dgm:cxn modelId="{E644322C-9C6A-488D-B774-C55AD3217C11}" type="presOf" srcId="{90B1E099-5873-4253-B1E6-5E261938720F}" destId="{4DC71EDD-C66E-496A-80B4-7D79FEB01A54}" srcOrd="0" destOrd="0" presId="urn:microsoft.com/office/officeart/2005/8/layout/vProcess5"/>
    <dgm:cxn modelId="{DC8448B7-50B4-41B5-B666-457DE20089CD}" type="presOf" srcId="{30C43A7D-55EB-4DE2-A10C-AEC0815A9C48}" destId="{21D5CF68-5696-422E-A0F5-850351A43885}" srcOrd="0" destOrd="0" presId="urn:microsoft.com/office/officeart/2005/8/layout/vProcess5"/>
    <dgm:cxn modelId="{16CEF94F-2911-46E8-AB4B-749FF5DC79DA}" type="presOf" srcId="{979647CC-8617-43D0-90F0-2A7E017ED243}" destId="{4E92ACC5-D927-4E11-B1B9-459D34CDC705}" srcOrd="0" destOrd="0" presId="urn:microsoft.com/office/officeart/2005/8/layout/vProcess5"/>
    <dgm:cxn modelId="{909731E7-FE9A-4C89-8944-F8B53A7CF8DA}" type="presOf" srcId="{4920D838-9211-40E3-905F-26EC59ECC0B2}" destId="{1ABF2A4F-4893-4FAE-AD8F-5D0BB7E17DE5}" srcOrd="1" destOrd="0" presId="urn:microsoft.com/office/officeart/2005/8/layout/vProcess5"/>
    <dgm:cxn modelId="{5C7532A8-D9AF-4555-B516-7DB191F99543}" type="presOf" srcId="{24AC856C-1B00-4CFC-9901-48229415F261}" destId="{CEC32F76-ECF7-4437-B5B9-EC367867B788}" srcOrd="1" destOrd="0" presId="urn:microsoft.com/office/officeart/2005/8/layout/vProcess5"/>
    <dgm:cxn modelId="{1C97D9F7-702B-434F-A959-5A83AF771C58}" type="presOf" srcId="{98B1F560-16F5-4FF1-8AED-D07C9DD38B0D}" destId="{7E7D4272-49E1-48E3-A4DD-5BEA50953C55}" srcOrd="0" destOrd="0" presId="urn:microsoft.com/office/officeart/2005/8/layout/vProcess5"/>
    <dgm:cxn modelId="{A5113381-61B2-437C-9592-A174B8B8BB0D}" srcId="{98B1F560-16F5-4FF1-8AED-D07C9DD38B0D}" destId="{979647CC-8617-43D0-90F0-2A7E017ED243}" srcOrd="0" destOrd="0" parTransId="{4F9A26AD-D120-4243-ACFE-6E19544B11B4}" sibTransId="{30C43A7D-55EB-4DE2-A10C-AEC0815A9C48}"/>
    <dgm:cxn modelId="{B0A6F48D-298A-4EB5-A5B6-8005C3AACCE1}" type="presOf" srcId="{4920D838-9211-40E3-905F-26EC59ECC0B2}" destId="{549B712A-4D3C-4BBC-912A-B8FE60D5099D}" srcOrd="0" destOrd="0" presId="urn:microsoft.com/office/officeart/2005/8/layout/vProcess5"/>
    <dgm:cxn modelId="{61FEBBCF-7E45-431F-BAA3-4CE94826310D}" srcId="{98B1F560-16F5-4FF1-8AED-D07C9DD38B0D}" destId="{24AC856C-1B00-4CFC-9901-48229415F261}" srcOrd="2" destOrd="0" parTransId="{9B930BB3-3112-4974-B4DF-F97467D4AC4C}" sibTransId="{ED597AD7-E5DF-4DA9-ABDF-D36A2278FF6D}"/>
    <dgm:cxn modelId="{824A00D8-06C4-4DF7-80FA-329C6BC1B355}" type="presOf" srcId="{24AC856C-1B00-4CFC-9901-48229415F261}" destId="{3F303B94-33AC-4CD2-9515-A73786444012}" srcOrd="0" destOrd="0" presId="urn:microsoft.com/office/officeart/2005/8/layout/vProcess5"/>
    <dgm:cxn modelId="{66AC4E16-3F4F-47F6-8F29-95292BE97EA2}" type="presOf" srcId="{979647CC-8617-43D0-90F0-2A7E017ED243}" destId="{CABD6ED9-CF45-4CC9-9B2E-406A27A51D45}" srcOrd="1" destOrd="0" presId="urn:microsoft.com/office/officeart/2005/8/layout/vProcess5"/>
    <dgm:cxn modelId="{BD4AB0FF-87C7-489D-BBBB-B8C6712C44FE}" type="presParOf" srcId="{7E7D4272-49E1-48E3-A4DD-5BEA50953C55}" destId="{948CB09B-D80C-4DC7-93FF-51F4E647BFC0}" srcOrd="0" destOrd="0" presId="urn:microsoft.com/office/officeart/2005/8/layout/vProcess5"/>
    <dgm:cxn modelId="{AD4E3FF7-BBA7-4274-8626-6D8B0D70442A}" type="presParOf" srcId="{7E7D4272-49E1-48E3-A4DD-5BEA50953C55}" destId="{4E92ACC5-D927-4E11-B1B9-459D34CDC705}" srcOrd="1" destOrd="0" presId="urn:microsoft.com/office/officeart/2005/8/layout/vProcess5"/>
    <dgm:cxn modelId="{8D0E8BDD-B78A-4DB3-8391-CAA5FED584F4}" type="presParOf" srcId="{7E7D4272-49E1-48E3-A4DD-5BEA50953C55}" destId="{549B712A-4D3C-4BBC-912A-B8FE60D5099D}" srcOrd="2" destOrd="0" presId="urn:microsoft.com/office/officeart/2005/8/layout/vProcess5"/>
    <dgm:cxn modelId="{C0F1F070-8BD4-4AD4-AA01-961A637046C7}" type="presParOf" srcId="{7E7D4272-49E1-48E3-A4DD-5BEA50953C55}" destId="{3F303B94-33AC-4CD2-9515-A73786444012}" srcOrd="3" destOrd="0" presId="urn:microsoft.com/office/officeart/2005/8/layout/vProcess5"/>
    <dgm:cxn modelId="{51C783E8-4517-4228-8BB5-40F7E302E144}" type="presParOf" srcId="{7E7D4272-49E1-48E3-A4DD-5BEA50953C55}" destId="{21D5CF68-5696-422E-A0F5-850351A43885}" srcOrd="4" destOrd="0" presId="urn:microsoft.com/office/officeart/2005/8/layout/vProcess5"/>
    <dgm:cxn modelId="{B5853675-463A-4F68-B7BE-D75C0673F132}" type="presParOf" srcId="{7E7D4272-49E1-48E3-A4DD-5BEA50953C55}" destId="{4DC71EDD-C66E-496A-80B4-7D79FEB01A54}" srcOrd="5" destOrd="0" presId="urn:microsoft.com/office/officeart/2005/8/layout/vProcess5"/>
    <dgm:cxn modelId="{474A1F3C-4412-497D-A424-0B085F3ABDBF}" type="presParOf" srcId="{7E7D4272-49E1-48E3-A4DD-5BEA50953C55}" destId="{CABD6ED9-CF45-4CC9-9B2E-406A27A51D45}" srcOrd="6" destOrd="0" presId="urn:microsoft.com/office/officeart/2005/8/layout/vProcess5"/>
    <dgm:cxn modelId="{6F0B807D-AA88-402B-BF48-3AC0A0405FC1}" type="presParOf" srcId="{7E7D4272-49E1-48E3-A4DD-5BEA50953C55}" destId="{1ABF2A4F-4893-4FAE-AD8F-5D0BB7E17DE5}" srcOrd="7" destOrd="0" presId="urn:microsoft.com/office/officeart/2005/8/layout/vProcess5"/>
    <dgm:cxn modelId="{E665FC99-163D-47ED-AA5D-A12B93BE6582}" type="presParOf" srcId="{7E7D4272-49E1-48E3-A4DD-5BEA50953C55}" destId="{CEC32F76-ECF7-4437-B5B9-EC367867B78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DF8FD-3717-42B8-83C7-31173BBC0C8A}">
      <dsp:nvSpPr>
        <dsp:cNvPr id="0" name=""/>
        <dsp:cNvSpPr/>
      </dsp:nvSpPr>
      <dsp:spPr>
        <a:xfrm>
          <a:off x="685804" y="1838"/>
          <a:ext cx="5333989" cy="10163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193963" y="1838"/>
        <a:ext cx="4317672" cy="1016317"/>
      </dsp:txXfrm>
    </dsp:sp>
    <dsp:sp modelId="{6E862DE4-821D-4F9F-87AD-C585539E8CAF}">
      <dsp:nvSpPr>
        <dsp:cNvPr id="0" name=""/>
        <dsp:cNvSpPr/>
      </dsp:nvSpPr>
      <dsp:spPr>
        <a:xfrm>
          <a:off x="685804" y="1160440"/>
          <a:ext cx="5333989" cy="1016317"/>
        </a:xfrm>
        <a:prstGeom prst="chevron">
          <a:avLst/>
        </a:prstGeom>
        <a:solidFill>
          <a:schemeClr val="accent3">
            <a:hueOff val="172220"/>
            <a:satOff val="0"/>
            <a:lumOff val="-1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193963" y="1160440"/>
        <a:ext cx="4317672" cy="1016317"/>
      </dsp:txXfrm>
    </dsp:sp>
    <dsp:sp modelId="{90CA31A4-8B55-4547-A6A6-E462B1CB6711}">
      <dsp:nvSpPr>
        <dsp:cNvPr id="0" name=""/>
        <dsp:cNvSpPr/>
      </dsp:nvSpPr>
      <dsp:spPr>
        <a:xfrm>
          <a:off x="685804" y="2319042"/>
          <a:ext cx="5333989" cy="1016317"/>
        </a:xfrm>
        <a:prstGeom prst="chevron">
          <a:avLst/>
        </a:prstGeom>
        <a:solidFill>
          <a:schemeClr val="accent3">
            <a:hueOff val="344440"/>
            <a:satOff val="0"/>
            <a:lumOff val="-3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193963" y="2319042"/>
        <a:ext cx="4317672" cy="1016317"/>
      </dsp:txXfrm>
    </dsp:sp>
    <dsp:sp modelId="{77E13801-7648-4965-A575-DE17E1E47EA0}">
      <dsp:nvSpPr>
        <dsp:cNvPr id="0" name=""/>
        <dsp:cNvSpPr/>
      </dsp:nvSpPr>
      <dsp:spPr>
        <a:xfrm>
          <a:off x="685804" y="3477643"/>
          <a:ext cx="5333989" cy="1016317"/>
        </a:xfrm>
        <a:prstGeom prst="chevron">
          <a:avLst/>
        </a:prstGeom>
        <a:solidFill>
          <a:schemeClr val="accent3">
            <a:hueOff val="516660"/>
            <a:satOff val="0"/>
            <a:lumOff val="-4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193963" y="3477643"/>
        <a:ext cx="4317672" cy="10163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06B7E-7581-4BA8-98CE-B70BD0BBAACC}">
      <dsp:nvSpPr>
        <dsp:cNvPr id="0" name=""/>
        <dsp:cNvSpPr/>
      </dsp:nvSpPr>
      <dsp:spPr>
        <a:xfrm>
          <a:off x="784" y="242339"/>
          <a:ext cx="1039320" cy="1039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784" y="242339"/>
        <a:ext cx="1039320" cy="1039320"/>
      </dsp:txXfrm>
    </dsp:sp>
    <dsp:sp modelId="{0CE18B19-11E0-475F-B6F0-7DF75E4B6A22}">
      <dsp:nvSpPr>
        <dsp:cNvPr id="0" name=""/>
        <dsp:cNvSpPr/>
      </dsp:nvSpPr>
      <dsp:spPr>
        <a:xfrm>
          <a:off x="1124497" y="460596"/>
          <a:ext cx="602806" cy="602806"/>
        </a:xfrm>
        <a:prstGeom prst="mathMultiply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>
            <a:solidFill>
              <a:schemeClr val="bg1">
                <a:lumMod val="10000"/>
              </a:schemeClr>
            </a:solidFill>
          </a:endParaRPr>
        </a:p>
      </dsp:txBody>
      <dsp:txXfrm>
        <a:off x="1219149" y="555248"/>
        <a:ext cx="413502" cy="413502"/>
      </dsp:txXfrm>
    </dsp:sp>
    <dsp:sp modelId="{F467DF70-D9D7-486E-A2A3-159C3AF52A06}">
      <dsp:nvSpPr>
        <dsp:cNvPr id="0" name=""/>
        <dsp:cNvSpPr/>
      </dsp:nvSpPr>
      <dsp:spPr>
        <a:xfrm>
          <a:off x="1811696" y="242339"/>
          <a:ext cx="1039320" cy="1039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811696" y="242339"/>
        <a:ext cx="1039320" cy="1039320"/>
      </dsp:txXfrm>
    </dsp:sp>
    <dsp:sp modelId="{DF3A2285-928A-4805-BEF6-87CB0943D384}">
      <dsp:nvSpPr>
        <dsp:cNvPr id="0" name=""/>
        <dsp:cNvSpPr/>
      </dsp:nvSpPr>
      <dsp:spPr>
        <a:xfrm>
          <a:off x="2935410" y="460596"/>
          <a:ext cx="602806" cy="602806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chemeClr val="bg1">
                <a:lumMod val="10000"/>
              </a:schemeClr>
            </a:solidFill>
          </a:endParaRPr>
        </a:p>
      </dsp:txBody>
      <dsp:txXfrm>
        <a:off x="3015312" y="584774"/>
        <a:ext cx="443002" cy="354450"/>
      </dsp:txXfrm>
    </dsp:sp>
    <dsp:sp modelId="{09313A91-D2F1-4E62-90D4-9543E92C5C57}">
      <dsp:nvSpPr>
        <dsp:cNvPr id="0" name=""/>
        <dsp:cNvSpPr/>
      </dsp:nvSpPr>
      <dsp:spPr>
        <a:xfrm>
          <a:off x="3622609" y="242339"/>
          <a:ext cx="1039320" cy="1039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622609" y="242339"/>
        <a:ext cx="1039320" cy="1039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AFF85-F1B3-4540-A81F-3F13CCB63D38}">
      <dsp:nvSpPr>
        <dsp:cNvPr id="0" name=""/>
        <dsp:cNvSpPr/>
      </dsp:nvSpPr>
      <dsp:spPr>
        <a:xfrm>
          <a:off x="87599" y="0"/>
          <a:ext cx="1658111" cy="1243584"/>
        </a:xfrm>
        <a:prstGeom prst="upArrow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C2515D19-5A4D-4EDE-9357-128541764285}">
      <dsp:nvSpPr>
        <dsp:cNvPr id="0" name=""/>
        <dsp:cNvSpPr/>
      </dsp:nvSpPr>
      <dsp:spPr>
        <a:xfrm>
          <a:off x="1795454" y="0"/>
          <a:ext cx="3029712" cy="1243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>
                  <a:lumMod val="10000"/>
                </a:schemeClr>
              </a:solidFill>
            </a:rPr>
            <a:t>Look for high interest rates when </a:t>
          </a:r>
          <a:r>
            <a:rPr lang="en-US" sz="2500" u="sng" kern="1200" dirty="0" smtClean="0">
              <a:solidFill>
                <a:schemeClr val="bg1">
                  <a:lumMod val="10000"/>
                </a:schemeClr>
              </a:solidFill>
            </a:rPr>
            <a:t>earning</a:t>
          </a:r>
          <a:r>
            <a:rPr lang="en-US" sz="2500" kern="1200" dirty="0" smtClean="0">
              <a:solidFill>
                <a:schemeClr val="bg1">
                  <a:lumMod val="10000"/>
                </a:schemeClr>
              </a:solidFill>
            </a:rPr>
            <a:t> interest</a:t>
          </a:r>
          <a:endParaRPr lang="en-US" sz="2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795454" y="0"/>
        <a:ext cx="3029712" cy="1243584"/>
      </dsp:txXfrm>
    </dsp:sp>
    <dsp:sp modelId="{6247B05E-9EBC-4974-B88E-0C4DBA18A572}">
      <dsp:nvSpPr>
        <dsp:cNvPr id="0" name=""/>
        <dsp:cNvSpPr/>
      </dsp:nvSpPr>
      <dsp:spPr>
        <a:xfrm>
          <a:off x="585033" y="1347216"/>
          <a:ext cx="1658111" cy="1243584"/>
        </a:xfrm>
        <a:prstGeom prst="downArrow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7B5C4F08-DEDF-4F7E-B1B3-D09F1EB1A53E}">
      <dsp:nvSpPr>
        <dsp:cNvPr id="0" name=""/>
        <dsp:cNvSpPr/>
      </dsp:nvSpPr>
      <dsp:spPr>
        <a:xfrm>
          <a:off x="2292888" y="1347216"/>
          <a:ext cx="3029712" cy="1243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>
                  <a:lumMod val="10000"/>
                </a:schemeClr>
              </a:solidFill>
            </a:rPr>
            <a:t>Look for low interest rates when </a:t>
          </a:r>
          <a:r>
            <a:rPr lang="en-US" sz="2500" u="sng" kern="1200" dirty="0" smtClean="0">
              <a:solidFill>
                <a:schemeClr val="bg1">
                  <a:lumMod val="10000"/>
                </a:schemeClr>
              </a:solidFill>
            </a:rPr>
            <a:t>paying</a:t>
          </a:r>
          <a:r>
            <a:rPr lang="en-US" sz="2500" kern="1200" dirty="0" smtClean="0">
              <a:solidFill>
                <a:schemeClr val="bg1">
                  <a:lumMod val="10000"/>
                </a:schemeClr>
              </a:solidFill>
            </a:rPr>
            <a:t> interest</a:t>
          </a:r>
          <a:endParaRPr lang="en-US" sz="2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292888" y="1347216"/>
        <a:ext cx="3029712" cy="12435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9CE37-6052-4C3D-BDC4-017F6393856A}">
      <dsp:nvSpPr>
        <dsp:cNvPr id="0" name=""/>
        <dsp:cNvSpPr/>
      </dsp:nvSpPr>
      <dsp:spPr>
        <a:xfrm>
          <a:off x="2570751" y="228602"/>
          <a:ext cx="2534648" cy="1417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>
                  <a:lumMod val="10000"/>
                </a:schemeClr>
              </a:solidFill>
            </a:rPr>
            <a:t>Savings Tools</a:t>
          </a:r>
          <a:endParaRPr lang="en-US" sz="3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612279" y="270130"/>
        <a:ext cx="2451592" cy="1334802"/>
      </dsp:txXfrm>
    </dsp:sp>
    <dsp:sp modelId="{E6EE1980-905F-4D32-9D05-6DAC998ADF7C}">
      <dsp:nvSpPr>
        <dsp:cNvPr id="0" name=""/>
        <dsp:cNvSpPr/>
      </dsp:nvSpPr>
      <dsp:spPr>
        <a:xfrm>
          <a:off x="1120982" y="1646461"/>
          <a:ext cx="2717093" cy="423465"/>
        </a:xfrm>
        <a:custGeom>
          <a:avLst/>
          <a:gdLst/>
          <a:ahLst/>
          <a:cxnLst/>
          <a:rect l="0" t="0" r="0" b="0"/>
          <a:pathLst>
            <a:path>
              <a:moveTo>
                <a:pt x="2717093" y="0"/>
              </a:moveTo>
              <a:lnTo>
                <a:pt x="2717093" y="211732"/>
              </a:lnTo>
              <a:lnTo>
                <a:pt x="0" y="211732"/>
              </a:lnTo>
              <a:lnTo>
                <a:pt x="0" y="4234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70B2D-93B8-4A17-BCA3-AAB8191712F3}">
      <dsp:nvSpPr>
        <dsp:cNvPr id="0" name=""/>
        <dsp:cNvSpPr/>
      </dsp:nvSpPr>
      <dsp:spPr>
        <a:xfrm>
          <a:off x="635" y="2069926"/>
          <a:ext cx="2240694" cy="1400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1667" y="2110958"/>
        <a:ext cx="2158630" cy="1318876"/>
      </dsp:txXfrm>
    </dsp:sp>
    <dsp:sp modelId="{4FBE3D66-C0F0-4CD7-84AC-9F62CE4DC297}">
      <dsp:nvSpPr>
        <dsp:cNvPr id="0" name=""/>
        <dsp:cNvSpPr/>
      </dsp:nvSpPr>
      <dsp:spPr>
        <a:xfrm>
          <a:off x="3792355" y="1646461"/>
          <a:ext cx="91440" cy="423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4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5CF8B-C4A4-4504-A2B2-EE40CA1FBA23}">
      <dsp:nvSpPr>
        <dsp:cNvPr id="0" name=""/>
        <dsp:cNvSpPr/>
      </dsp:nvSpPr>
      <dsp:spPr>
        <a:xfrm>
          <a:off x="2717728" y="2069926"/>
          <a:ext cx="2240694" cy="1400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5700" kern="1200" dirty="0" smtClean="0">
            <a:solidFill>
              <a:schemeClr val="bg1">
                <a:lumMod val="10000"/>
              </a:schemeClr>
            </a:solidFill>
          </a:endParaRPr>
        </a:p>
      </dsp:txBody>
      <dsp:txXfrm>
        <a:off x="2758760" y="2110958"/>
        <a:ext cx="2158630" cy="1318876"/>
      </dsp:txXfrm>
    </dsp:sp>
    <dsp:sp modelId="{46EB0C02-2338-4A4C-9D72-351DE6B22AA0}">
      <dsp:nvSpPr>
        <dsp:cNvPr id="0" name=""/>
        <dsp:cNvSpPr/>
      </dsp:nvSpPr>
      <dsp:spPr>
        <a:xfrm>
          <a:off x="3838075" y="1646461"/>
          <a:ext cx="2717093" cy="423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32"/>
              </a:lnTo>
              <a:lnTo>
                <a:pt x="2717093" y="211732"/>
              </a:lnTo>
              <a:lnTo>
                <a:pt x="2717093" y="4234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3F006-E8EB-436A-87B1-F199A63A978D}">
      <dsp:nvSpPr>
        <dsp:cNvPr id="0" name=""/>
        <dsp:cNvSpPr/>
      </dsp:nvSpPr>
      <dsp:spPr>
        <a:xfrm>
          <a:off x="5434821" y="2069926"/>
          <a:ext cx="2240694" cy="1400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5700" kern="1200" dirty="0"/>
        </a:p>
      </dsp:txBody>
      <dsp:txXfrm>
        <a:off x="5475853" y="2110958"/>
        <a:ext cx="2158630" cy="1318876"/>
      </dsp:txXfrm>
    </dsp:sp>
    <dsp:sp modelId="{34050C62-FF12-44C4-880E-D221C438CC2F}">
      <dsp:nvSpPr>
        <dsp:cNvPr id="0" name=""/>
        <dsp:cNvSpPr/>
      </dsp:nvSpPr>
      <dsp:spPr>
        <a:xfrm>
          <a:off x="5522971" y="3470867"/>
          <a:ext cx="1032197" cy="423465"/>
        </a:xfrm>
        <a:custGeom>
          <a:avLst/>
          <a:gdLst/>
          <a:ahLst/>
          <a:cxnLst/>
          <a:rect l="0" t="0" r="0" b="0"/>
          <a:pathLst>
            <a:path>
              <a:moveTo>
                <a:pt x="1032197" y="0"/>
              </a:moveTo>
              <a:lnTo>
                <a:pt x="1032197" y="211732"/>
              </a:lnTo>
              <a:lnTo>
                <a:pt x="0" y="211732"/>
              </a:lnTo>
              <a:lnTo>
                <a:pt x="0" y="42346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B9998-3FFC-412A-8B1E-7C82E4E8B114}">
      <dsp:nvSpPr>
        <dsp:cNvPr id="0" name=""/>
        <dsp:cNvSpPr/>
      </dsp:nvSpPr>
      <dsp:spPr>
        <a:xfrm>
          <a:off x="4728973" y="3894333"/>
          <a:ext cx="1587996" cy="1058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759980" y="3925340"/>
        <a:ext cx="1525982" cy="996650"/>
      </dsp:txXfrm>
    </dsp:sp>
    <dsp:sp modelId="{D486B1B3-D7CC-4D83-972E-3F775A7188BB}">
      <dsp:nvSpPr>
        <dsp:cNvPr id="0" name=""/>
        <dsp:cNvSpPr/>
      </dsp:nvSpPr>
      <dsp:spPr>
        <a:xfrm>
          <a:off x="6555168" y="3470867"/>
          <a:ext cx="1032197" cy="423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32"/>
              </a:lnTo>
              <a:lnTo>
                <a:pt x="1032197" y="211732"/>
              </a:lnTo>
              <a:lnTo>
                <a:pt x="1032197" y="42346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CD962-A0C4-4077-A69E-C12283E878C0}">
      <dsp:nvSpPr>
        <dsp:cNvPr id="0" name=""/>
        <dsp:cNvSpPr/>
      </dsp:nvSpPr>
      <dsp:spPr>
        <a:xfrm>
          <a:off x="6793368" y="3894333"/>
          <a:ext cx="1587996" cy="1058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6824375" y="3925340"/>
        <a:ext cx="1525982" cy="9966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D942F-C901-4A81-B0B9-C3A4717B3CB3}">
      <dsp:nvSpPr>
        <dsp:cNvPr id="0" name=""/>
        <dsp:cNvSpPr/>
      </dsp:nvSpPr>
      <dsp:spPr>
        <a:xfrm>
          <a:off x="119" y="923304"/>
          <a:ext cx="3774281" cy="943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7755" y="950940"/>
        <a:ext cx="3719009" cy="888298"/>
      </dsp:txXfrm>
    </dsp:sp>
    <dsp:sp modelId="{1078D649-1426-4688-BCE4-9D3A8734588B}">
      <dsp:nvSpPr>
        <dsp:cNvPr id="0" name=""/>
        <dsp:cNvSpPr/>
      </dsp:nvSpPr>
      <dsp:spPr>
        <a:xfrm rot="5400000">
          <a:off x="1804697" y="1949437"/>
          <a:ext cx="165124" cy="1651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2895A2-ED53-48D4-B7F2-538138F19D64}">
      <dsp:nvSpPr>
        <dsp:cNvPr id="0" name=""/>
        <dsp:cNvSpPr/>
      </dsp:nvSpPr>
      <dsp:spPr>
        <a:xfrm>
          <a:off x="119" y="2197124"/>
          <a:ext cx="3774281" cy="94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7755" y="2224760"/>
        <a:ext cx="3719009" cy="888298"/>
      </dsp:txXfrm>
    </dsp:sp>
    <dsp:sp modelId="{6818681F-290A-4AF4-94B2-72380CBBB559}">
      <dsp:nvSpPr>
        <dsp:cNvPr id="0" name=""/>
        <dsp:cNvSpPr/>
      </dsp:nvSpPr>
      <dsp:spPr>
        <a:xfrm>
          <a:off x="4302799" y="923304"/>
          <a:ext cx="3774281" cy="943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330435" y="950940"/>
        <a:ext cx="3719009" cy="888298"/>
      </dsp:txXfrm>
    </dsp:sp>
    <dsp:sp modelId="{C690A62D-6320-4F8A-AA3E-2D03532833A3}">
      <dsp:nvSpPr>
        <dsp:cNvPr id="0" name=""/>
        <dsp:cNvSpPr/>
      </dsp:nvSpPr>
      <dsp:spPr>
        <a:xfrm rot="5400000">
          <a:off x="6107377" y="1949437"/>
          <a:ext cx="165124" cy="1651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880E93-F392-4DAD-8286-A6B2D8034994}">
      <dsp:nvSpPr>
        <dsp:cNvPr id="0" name=""/>
        <dsp:cNvSpPr/>
      </dsp:nvSpPr>
      <dsp:spPr>
        <a:xfrm>
          <a:off x="4302799" y="2197124"/>
          <a:ext cx="3774281" cy="94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330435" y="2224760"/>
        <a:ext cx="3719009" cy="8882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22EA4-A803-44D5-B517-E24E0C2A5A63}">
      <dsp:nvSpPr>
        <dsp:cNvPr id="0" name=""/>
        <dsp:cNvSpPr/>
      </dsp:nvSpPr>
      <dsp:spPr>
        <a:xfrm>
          <a:off x="2547" y="425026"/>
          <a:ext cx="2484239" cy="97343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547" y="425026"/>
        <a:ext cx="2484239" cy="973436"/>
      </dsp:txXfrm>
    </dsp:sp>
    <dsp:sp modelId="{1233FF05-15BD-48ED-93B2-F4522B9890A1}">
      <dsp:nvSpPr>
        <dsp:cNvPr id="0" name=""/>
        <dsp:cNvSpPr/>
      </dsp:nvSpPr>
      <dsp:spPr>
        <a:xfrm>
          <a:off x="2547" y="1398463"/>
          <a:ext cx="2484239" cy="25199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547" y="1398463"/>
        <a:ext cx="2484239" cy="2519910"/>
      </dsp:txXfrm>
    </dsp:sp>
    <dsp:sp modelId="{121684A2-9EA2-4683-BAF2-F2FA4E117207}">
      <dsp:nvSpPr>
        <dsp:cNvPr id="0" name=""/>
        <dsp:cNvSpPr/>
      </dsp:nvSpPr>
      <dsp:spPr>
        <a:xfrm>
          <a:off x="2834580" y="425026"/>
          <a:ext cx="2484239" cy="97343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834580" y="425026"/>
        <a:ext cx="2484239" cy="973436"/>
      </dsp:txXfrm>
    </dsp:sp>
    <dsp:sp modelId="{9D720B06-3EF5-4737-81C6-0F1D68ADB03F}">
      <dsp:nvSpPr>
        <dsp:cNvPr id="0" name=""/>
        <dsp:cNvSpPr/>
      </dsp:nvSpPr>
      <dsp:spPr>
        <a:xfrm>
          <a:off x="2834580" y="1398463"/>
          <a:ext cx="2484239" cy="25199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834580" y="1398463"/>
        <a:ext cx="2484239" cy="2519910"/>
      </dsp:txXfrm>
    </dsp:sp>
    <dsp:sp modelId="{87120C56-6D96-4A91-B2CC-AA0A553C73A8}">
      <dsp:nvSpPr>
        <dsp:cNvPr id="0" name=""/>
        <dsp:cNvSpPr/>
      </dsp:nvSpPr>
      <dsp:spPr>
        <a:xfrm>
          <a:off x="5666612" y="425026"/>
          <a:ext cx="2484239" cy="97343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10000"/>
                </a:schemeClr>
              </a:solidFill>
            </a:rPr>
            <a:t>Other Information</a:t>
          </a: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666612" y="425026"/>
        <a:ext cx="2484239" cy="973436"/>
      </dsp:txXfrm>
    </dsp:sp>
    <dsp:sp modelId="{B5299EAB-EFB3-4741-AA77-04818B75059C}">
      <dsp:nvSpPr>
        <dsp:cNvPr id="0" name=""/>
        <dsp:cNvSpPr/>
      </dsp:nvSpPr>
      <dsp:spPr>
        <a:xfrm>
          <a:off x="5666612" y="1398463"/>
          <a:ext cx="2484239" cy="25199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666612" y="1398463"/>
        <a:ext cx="2484239" cy="25199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5B33F-E859-4DA9-8614-5B96CDB446F8}">
      <dsp:nvSpPr>
        <dsp:cNvPr id="0" name=""/>
        <dsp:cNvSpPr/>
      </dsp:nvSpPr>
      <dsp:spPr>
        <a:xfrm>
          <a:off x="4839" y="32318"/>
          <a:ext cx="2575768" cy="14347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Financial advice </a:t>
          </a:r>
          <a:endParaRPr lang="en-US" sz="3000" kern="1200" dirty="0"/>
        </a:p>
      </dsp:txBody>
      <dsp:txXfrm>
        <a:off x="46861" y="74340"/>
        <a:ext cx="2491724" cy="1350691"/>
      </dsp:txXfrm>
    </dsp:sp>
    <dsp:sp modelId="{08FDFDD6-585D-4F06-82CA-8C070030F51B}">
      <dsp:nvSpPr>
        <dsp:cNvPr id="0" name=""/>
        <dsp:cNvSpPr/>
      </dsp:nvSpPr>
      <dsp:spPr>
        <a:xfrm rot="5400000">
          <a:off x="1236379" y="1523398"/>
          <a:ext cx="112689" cy="1126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624F12-BF94-4F37-975B-1284C918650F}">
      <dsp:nvSpPr>
        <dsp:cNvPr id="0" name=""/>
        <dsp:cNvSpPr/>
      </dsp:nvSpPr>
      <dsp:spPr>
        <a:xfrm>
          <a:off x="4839" y="1692432"/>
          <a:ext cx="2575768" cy="239004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kern="1200" dirty="0" smtClean="0">
            <a:solidFill>
              <a:schemeClr val="bg1">
                <a:lumMod val="10000"/>
              </a:schemeClr>
            </a:solidFill>
          </a:endParaRPr>
        </a:p>
      </dsp:txBody>
      <dsp:txXfrm>
        <a:off x="74841" y="1762434"/>
        <a:ext cx="2435764" cy="2250045"/>
      </dsp:txXfrm>
    </dsp:sp>
    <dsp:sp modelId="{DD6B8056-A096-425D-AD14-E3F8687FABF5}">
      <dsp:nvSpPr>
        <dsp:cNvPr id="0" name=""/>
        <dsp:cNvSpPr/>
      </dsp:nvSpPr>
      <dsp:spPr>
        <a:xfrm>
          <a:off x="2941215" y="32318"/>
          <a:ext cx="2575768" cy="14347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Safe-deposit box</a:t>
          </a:r>
          <a:endParaRPr lang="en-US" sz="3000" kern="1200" dirty="0"/>
        </a:p>
      </dsp:txBody>
      <dsp:txXfrm>
        <a:off x="2983237" y="74340"/>
        <a:ext cx="2491724" cy="1350691"/>
      </dsp:txXfrm>
    </dsp:sp>
    <dsp:sp modelId="{5226D094-3882-4B7D-86A4-EC9BD8E4B4C5}">
      <dsp:nvSpPr>
        <dsp:cNvPr id="0" name=""/>
        <dsp:cNvSpPr/>
      </dsp:nvSpPr>
      <dsp:spPr>
        <a:xfrm rot="5400000">
          <a:off x="4172755" y="1523398"/>
          <a:ext cx="112689" cy="1126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19E35C-F221-453F-AB6F-3E256F5C35FB}">
      <dsp:nvSpPr>
        <dsp:cNvPr id="0" name=""/>
        <dsp:cNvSpPr/>
      </dsp:nvSpPr>
      <dsp:spPr>
        <a:xfrm>
          <a:off x="2941215" y="1692432"/>
          <a:ext cx="2575768" cy="239004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kern="1200" dirty="0" smtClean="0">
            <a:solidFill>
              <a:schemeClr val="bg1">
                <a:lumMod val="10000"/>
              </a:schemeClr>
            </a:solidFill>
          </a:endParaRPr>
        </a:p>
      </dsp:txBody>
      <dsp:txXfrm>
        <a:off x="3011217" y="1762434"/>
        <a:ext cx="2435764" cy="2250045"/>
      </dsp:txXfrm>
    </dsp:sp>
    <dsp:sp modelId="{C71A2D6B-C5C3-41ED-8580-B7C195EB0358}">
      <dsp:nvSpPr>
        <dsp:cNvPr id="0" name=""/>
        <dsp:cNvSpPr/>
      </dsp:nvSpPr>
      <dsp:spPr>
        <a:xfrm>
          <a:off x="5877591" y="32318"/>
          <a:ext cx="2575768" cy="14347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Special needs payment instruments </a:t>
          </a:r>
          <a:endParaRPr lang="en-US" sz="3000" kern="1200" dirty="0"/>
        </a:p>
      </dsp:txBody>
      <dsp:txXfrm>
        <a:off x="5919613" y="74340"/>
        <a:ext cx="2491724" cy="1350691"/>
      </dsp:txXfrm>
    </dsp:sp>
    <dsp:sp modelId="{9DFC554B-10A3-45E5-8D00-64A17B65BDAF}">
      <dsp:nvSpPr>
        <dsp:cNvPr id="0" name=""/>
        <dsp:cNvSpPr/>
      </dsp:nvSpPr>
      <dsp:spPr>
        <a:xfrm rot="5400000">
          <a:off x="7109130" y="1523398"/>
          <a:ext cx="112689" cy="1126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7720CE-459F-47F0-9A45-398B6B5E53A5}">
      <dsp:nvSpPr>
        <dsp:cNvPr id="0" name=""/>
        <dsp:cNvSpPr/>
      </dsp:nvSpPr>
      <dsp:spPr>
        <a:xfrm>
          <a:off x="5877591" y="1692432"/>
          <a:ext cx="2575768" cy="239004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kern="1200" dirty="0" smtClean="0">
            <a:solidFill>
              <a:schemeClr val="bg1">
                <a:lumMod val="10000"/>
              </a:schemeClr>
            </a:solidFill>
          </a:endParaRPr>
        </a:p>
      </dsp:txBody>
      <dsp:txXfrm>
        <a:off x="5947593" y="1762434"/>
        <a:ext cx="2435764" cy="22500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3EFA-9838-456E-8928-E60FD4619ED7}">
      <dsp:nvSpPr>
        <dsp:cNvPr id="0" name=""/>
        <dsp:cNvSpPr/>
      </dsp:nvSpPr>
      <dsp:spPr>
        <a:xfrm>
          <a:off x="0" y="47324"/>
          <a:ext cx="2055390" cy="17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10000"/>
                </a:schemeClr>
              </a:solidFill>
            </a:rPr>
            <a:t>Call, visit, email or search the website</a:t>
          </a: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0" y="47324"/>
        <a:ext cx="2055390" cy="1732500"/>
      </dsp:txXfrm>
    </dsp:sp>
    <dsp:sp modelId="{571D519F-E032-4377-82BF-74AFEEBC07AB}">
      <dsp:nvSpPr>
        <dsp:cNvPr id="0" name=""/>
        <dsp:cNvSpPr/>
      </dsp:nvSpPr>
      <dsp:spPr>
        <a:xfrm>
          <a:off x="2055390" y="47324"/>
          <a:ext cx="411078" cy="173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D2DC7-BF74-4152-BEFC-27447B4193C3}">
      <dsp:nvSpPr>
        <dsp:cNvPr id="0" name=""/>
        <dsp:cNvSpPr/>
      </dsp:nvSpPr>
      <dsp:spPr>
        <a:xfrm>
          <a:off x="2630900" y="47324"/>
          <a:ext cx="5590663" cy="1732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630900" y="47324"/>
        <a:ext cx="5590663" cy="1732500"/>
      </dsp:txXfrm>
    </dsp:sp>
    <dsp:sp modelId="{039C7910-28B9-47E0-A379-465EF507B311}">
      <dsp:nvSpPr>
        <dsp:cNvPr id="0" name=""/>
        <dsp:cNvSpPr/>
      </dsp:nvSpPr>
      <dsp:spPr>
        <a:xfrm>
          <a:off x="0" y="1880625"/>
          <a:ext cx="2055390" cy="131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>
                  <a:lumMod val="10000"/>
                </a:schemeClr>
              </a:solidFill>
            </a:rPr>
            <a:t>Do you have an account?</a:t>
          </a: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0" y="1880625"/>
        <a:ext cx="2055390" cy="1316699"/>
      </dsp:txXfrm>
    </dsp:sp>
    <dsp:sp modelId="{B6D06C33-3AEA-4F45-B077-DA611FF6620D}">
      <dsp:nvSpPr>
        <dsp:cNvPr id="0" name=""/>
        <dsp:cNvSpPr/>
      </dsp:nvSpPr>
      <dsp:spPr>
        <a:xfrm>
          <a:off x="2055390" y="1880625"/>
          <a:ext cx="411078" cy="131669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23A64-FEF1-4B2B-804A-280FCCB926FC}">
      <dsp:nvSpPr>
        <dsp:cNvPr id="0" name=""/>
        <dsp:cNvSpPr/>
      </dsp:nvSpPr>
      <dsp:spPr>
        <a:xfrm>
          <a:off x="2630900" y="1880625"/>
          <a:ext cx="5590663" cy="1316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630900" y="1880625"/>
        <a:ext cx="5590663" cy="1316699"/>
      </dsp:txXfrm>
    </dsp:sp>
    <dsp:sp modelId="{8A7ED847-0886-4BA3-ABBA-FA7B72867DBC}">
      <dsp:nvSpPr>
        <dsp:cNvPr id="0" name=""/>
        <dsp:cNvSpPr/>
      </dsp:nvSpPr>
      <dsp:spPr>
        <a:xfrm>
          <a:off x="0" y="3557999"/>
          <a:ext cx="2057399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>
                  <a:lumMod val="10000"/>
                </a:schemeClr>
              </a:solidFill>
            </a:rPr>
            <a:t>Under 18?</a:t>
          </a: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0" y="3557999"/>
        <a:ext cx="2057399" cy="554400"/>
      </dsp:txXfrm>
    </dsp:sp>
    <dsp:sp modelId="{3FA8ED40-E078-45BE-B74A-9E80381FCF86}">
      <dsp:nvSpPr>
        <dsp:cNvPr id="0" name=""/>
        <dsp:cNvSpPr/>
      </dsp:nvSpPr>
      <dsp:spPr>
        <a:xfrm>
          <a:off x="2057399" y="3298124"/>
          <a:ext cx="411480" cy="10741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87C6-75C0-481A-B64A-23C635A7DAE4}">
      <dsp:nvSpPr>
        <dsp:cNvPr id="0" name=""/>
        <dsp:cNvSpPr/>
      </dsp:nvSpPr>
      <dsp:spPr>
        <a:xfrm>
          <a:off x="2633471" y="3298124"/>
          <a:ext cx="5596128" cy="1074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633471" y="3298124"/>
        <a:ext cx="5596128" cy="10741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9C14F-109A-4827-9284-0735D55553B4}">
      <dsp:nvSpPr>
        <dsp:cNvPr id="0" name=""/>
        <dsp:cNvSpPr/>
      </dsp:nvSpPr>
      <dsp:spPr>
        <a:xfrm>
          <a:off x="995" y="1086994"/>
          <a:ext cx="1940811" cy="19408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09" tIns="82550" rIns="106809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85220" y="1371219"/>
        <a:ext cx="1372361" cy="1372361"/>
      </dsp:txXfrm>
    </dsp:sp>
    <dsp:sp modelId="{D6AB8079-B5B2-4F1B-BC7E-3614C8E5C7E1}">
      <dsp:nvSpPr>
        <dsp:cNvPr id="0" name=""/>
        <dsp:cNvSpPr/>
      </dsp:nvSpPr>
      <dsp:spPr>
        <a:xfrm>
          <a:off x="1553644" y="1086994"/>
          <a:ext cx="1940811" cy="19408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09" tIns="82550" rIns="106809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837869" y="1371219"/>
        <a:ext cx="1372361" cy="1372361"/>
      </dsp:txXfrm>
    </dsp:sp>
    <dsp:sp modelId="{5E20AAAD-FED9-4486-ACD2-7CF996C4E848}">
      <dsp:nvSpPr>
        <dsp:cNvPr id="0" name=""/>
        <dsp:cNvSpPr/>
      </dsp:nvSpPr>
      <dsp:spPr>
        <a:xfrm>
          <a:off x="3106294" y="1086994"/>
          <a:ext cx="1940811" cy="19408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09" tIns="82550" rIns="106809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390519" y="1371219"/>
        <a:ext cx="1372361" cy="1372361"/>
      </dsp:txXfrm>
    </dsp:sp>
    <dsp:sp modelId="{D3F3C589-66B9-4FB6-B9F8-04B8BF2D27ED}">
      <dsp:nvSpPr>
        <dsp:cNvPr id="0" name=""/>
        <dsp:cNvSpPr/>
      </dsp:nvSpPr>
      <dsp:spPr>
        <a:xfrm>
          <a:off x="4658943" y="1086994"/>
          <a:ext cx="1940811" cy="19408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09" tIns="82550" rIns="106809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943168" y="1371219"/>
        <a:ext cx="1372361" cy="1372361"/>
      </dsp:txXfrm>
    </dsp:sp>
    <dsp:sp modelId="{1246B6FE-7887-4F2F-BE53-7293AD820E78}">
      <dsp:nvSpPr>
        <dsp:cNvPr id="0" name=""/>
        <dsp:cNvSpPr/>
      </dsp:nvSpPr>
      <dsp:spPr>
        <a:xfrm>
          <a:off x="6211592" y="1086994"/>
          <a:ext cx="1940811" cy="19408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09" tIns="82550" rIns="106809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6495817" y="1371219"/>
        <a:ext cx="1372361" cy="13723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4D60E-A471-4CF5-B1AD-3F351F08EF84}">
      <dsp:nvSpPr>
        <dsp:cNvPr id="0" name=""/>
        <dsp:cNvSpPr/>
      </dsp:nvSpPr>
      <dsp:spPr>
        <a:xfrm>
          <a:off x="3851" y="0"/>
          <a:ext cx="3705299" cy="45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sz="3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851" y="0"/>
        <a:ext cx="3705299" cy="1371600"/>
      </dsp:txXfrm>
    </dsp:sp>
    <dsp:sp modelId="{6071AEBE-10C3-4934-8007-F0C752720F79}">
      <dsp:nvSpPr>
        <dsp:cNvPr id="0" name=""/>
        <dsp:cNvSpPr/>
      </dsp:nvSpPr>
      <dsp:spPr>
        <a:xfrm>
          <a:off x="374381" y="1372939"/>
          <a:ext cx="2964239" cy="1378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14756" y="1413314"/>
        <a:ext cx="2883489" cy="1297770"/>
      </dsp:txXfrm>
    </dsp:sp>
    <dsp:sp modelId="{9740ACAA-DF6E-4115-88B6-4349423AC128}">
      <dsp:nvSpPr>
        <dsp:cNvPr id="0" name=""/>
        <dsp:cNvSpPr/>
      </dsp:nvSpPr>
      <dsp:spPr>
        <a:xfrm>
          <a:off x="374381" y="2963540"/>
          <a:ext cx="2964239" cy="1378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14756" y="3003915"/>
        <a:ext cx="2883489" cy="1297770"/>
      </dsp:txXfrm>
    </dsp:sp>
    <dsp:sp modelId="{0C5B46BE-3B97-49C0-A644-16B7A8F1F416}">
      <dsp:nvSpPr>
        <dsp:cNvPr id="0" name=""/>
        <dsp:cNvSpPr/>
      </dsp:nvSpPr>
      <dsp:spPr>
        <a:xfrm>
          <a:off x="3987048" y="0"/>
          <a:ext cx="3705299" cy="45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 sz="3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987048" y="0"/>
        <a:ext cx="3705299" cy="1371600"/>
      </dsp:txXfrm>
    </dsp:sp>
    <dsp:sp modelId="{5A4E5682-1533-4E60-9D07-F4798EB9FE96}">
      <dsp:nvSpPr>
        <dsp:cNvPr id="0" name=""/>
        <dsp:cNvSpPr/>
      </dsp:nvSpPr>
      <dsp:spPr>
        <a:xfrm>
          <a:off x="4357578" y="1371711"/>
          <a:ext cx="2964239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377086" y="1391219"/>
        <a:ext cx="2925223" cy="627027"/>
      </dsp:txXfrm>
    </dsp:sp>
    <dsp:sp modelId="{E3D14F43-A1EA-4E3F-BD37-4AC8AD60A55E}">
      <dsp:nvSpPr>
        <dsp:cNvPr id="0" name=""/>
        <dsp:cNvSpPr/>
      </dsp:nvSpPr>
      <dsp:spPr>
        <a:xfrm>
          <a:off x="4357578" y="2140222"/>
          <a:ext cx="2964239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377086" y="2159730"/>
        <a:ext cx="2925223" cy="627027"/>
      </dsp:txXfrm>
    </dsp:sp>
    <dsp:sp modelId="{648CA077-780A-408F-9D63-8E51FF3EFF23}">
      <dsp:nvSpPr>
        <dsp:cNvPr id="0" name=""/>
        <dsp:cNvSpPr/>
      </dsp:nvSpPr>
      <dsp:spPr>
        <a:xfrm>
          <a:off x="4357578" y="2908734"/>
          <a:ext cx="2964239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377086" y="2928242"/>
        <a:ext cx="2925223" cy="627027"/>
      </dsp:txXfrm>
    </dsp:sp>
    <dsp:sp modelId="{98BB1DCC-BBF3-4496-A8E9-46147FCB4031}">
      <dsp:nvSpPr>
        <dsp:cNvPr id="0" name=""/>
        <dsp:cNvSpPr/>
      </dsp:nvSpPr>
      <dsp:spPr>
        <a:xfrm>
          <a:off x="4357578" y="3677245"/>
          <a:ext cx="2964239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377086" y="3696753"/>
        <a:ext cx="2925223" cy="62702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5D32B-4A53-4B86-BD7E-555A14B6ABA4}">
      <dsp:nvSpPr>
        <dsp:cNvPr id="0" name=""/>
        <dsp:cNvSpPr/>
      </dsp:nvSpPr>
      <dsp:spPr>
        <a:xfrm>
          <a:off x="2134" y="99709"/>
          <a:ext cx="3130842" cy="11699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sz="3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6401" y="133976"/>
        <a:ext cx="3062308" cy="1101419"/>
      </dsp:txXfrm>
    </dsp:sp>
    <dsp:sp modelId="{CDB4D88A-E0B8-4E10-8E31-943FBBCB4356}">
      <dsp:nvSpPr>
        <dsp:cNvPr id="0" name=""/>
        <dsp:cNvSpPr/>
      </dsp:nvSpPr>
      <dsp:spPr>
        <a:xfrm>
          <a:off x="315218" y="1269662"/>
          <a:ext cx="313084" cy="155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816"/>
              </a:lnTo>
              <a:lnTo>
                <a:pt x="313084" y="15558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3F4A5-CE8E-49F3-87A2-2FD7462569EE}">
      <dsp:nvSpPr>
        <dsp:cNvPr id="0" name=""/>
        <dsp:cNvSpPr/>
      </dsp:nvSpPr>
      <dsp:spPr>
        <a:xfrm>
          <a:off x="628303" y="1788268"/>
          <a:ext cx="3319075" cy="207442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kern="1200" dirty="0" smtClean="0">
            <a:solidFill>
              <a:schemeClr val="bg1">
                <a:lumMod val="10000"/>
              </a:schemeClr>
            </a:solidFill>
          </a:endParaRPr>
        </a:p>
      </dsp:txBody>
      <dsp:txXfrm>
        <a:off x="689061" y="1849026"/>
        <a:ext cx="3197559" cy="1952906"/>
      </dsp:txXfrm>
    </dsp:sp>
    <dsp:sp modelId="{DF371332-F133-416B-8285-230E0373A673}">
      <dsp:nvSpPr>
        <dsp:cNvPr id="0" name=""/>
        <dsp:cNvSpPr/>
      </dsp:nvSpPr>
      <dsp:spPr>
        <a:xfrm>
          <a:off x="4358421" y="99709"/>
          <a:ext cx="3130842" cy="11699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 sz="3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392688" y="133976"/>
        <a:ext cx="3062308" cy="1101419"/>
      </dsp:txXfrm>
    </dsp:sp>
    <dsp:sp modelId="{FBB94E6F-640E-415C-AF74-B6708524438A}">
      <dsp:nvSpPr>
        <dsp:cNvPr id="0" name=""/>
        <dsp:cNvSpPr/>
      </dsp:nvSpPr>
      <dsp:spPr>
        <a:xfrm>
          <a:off x="4671505" y="1269662"/>
          <a:ext cx="313084" cy="155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816"/>
              </a:lnTo>
              <a:lnTo>
                <a:pt x="313084" y="15558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360B1-744C-46C1-B3E5-36A99DD0F7D3}">
      <dsp:nvSpPr>
        <dsp:cNvPr id="0" name=""/>
        <dsp:cNvSpPr/>
      </dsp:nvSpPr>
      <dsp:spPr>
        <a:xfrm>
          <a:off x="4984589" y="1788268"/>
          <a:ext cx="3319075" cy="207442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kern="1200" dirty="0"/>
        </a:p>
      </dsp:txBody>
      <dsp:txXfrm>
        <a:off x="5045347" y="1849026"/>
        <a:ext cx="3197559" cy="1952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6F9CD-BF62-45CD-AFC0-E004E22B0F6C}">
      <dsp:nvSpPr>
        <dsp:cNvPr id="0" name=""/>
        <dsp:cNvSpPr/>
      </dsp:nvSpPr>
      <dsp:spPr>
        <a:xfrm>
          <a:off x="1518" y="0"/>
          <a:ext cx="3237234" cy="1828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5082" y="53564"/>
        <a:ext cx="3130106" cy="1721671"/>
      </dsp:txXfrm>
    </dsp:sp>
    <dsp:sp modelId="{39E279A4-2FC4-4775-A3DD-03C94E0DF288}">
      <dsp:nvSpPr>
        <dsp:cNvPr id="0" name=""/>
        <dsp:cNvSpPr/>
      </dsp:nvSpPr>
      <dsp:spPr>
        <a:xfrm>
          <a:off x="3562476" y="512982"/>
          <a:ext cx="686293" cy="8028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>
            <a:solidFill>
              <a:schemeClr val="bg1">
                <a:lumMod val="10000"/>
              </a:schemeClr>
            </a:solidFill>
          </a:endParaRPr>
        </a:p>
      </dsp:txBody>
      <dsp:txXfrm>
        <a:off x="3562476" y="673549"/>
        <a:ext cx="480405" cy="481700"/>
      </dsp:txXfrm>
    </dsp:sp>
    <dsp:sp modelId="{E27B68F2-FD5B-4AE5-B1AF-11DBA00A8BB8}">
      <dsp:nvSpPr>
        <dsp:cNvPr id="0" name=""/>
        <dsp:cNvSpPr/>
      </dsp:nvSpPr>
      <dsp:spPr>
        <a:xfrm>
          <a:off x="4533646" y="0"/>
          <a:ext cx="3237234" cy="1828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587210" y="53564"/>
        <a:ext cx="3130106" cy="17216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22EA4-A803-44D5-B517-E24E0C2A5A63}">
      <dsp:nvSpPr>
        <dsp:cNvPr id="0" name=""/>
        <dsp:cNvSpPr/>
      </dsp:nvSpPr>
      <dsp:spPr>
        <a:xfrm>
          <a:off x="2547" y="202681"/>
          <a:ext cx="2484239" cy="97343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547" y="202681"/>
        <a:ext cx="2484239" cy="973436"/>
      </dsp:txXfrm>
    </dsp:sp>
    <dsp:sp modelId="{1233FF05-15BD-48ED-93B2-F4522B9890A1}">
      <dsp:nvSpPr>
        <dsp:cNvPr id="0" name=""/>
        <dsp:cNvSpPr/>
      </dsp:nvSpPr>
      <dsp:spPr>
        <a:xfrm>
          <a:off x="2547" y="1176118"/>
          <a:ext cx="2484239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547" y="1176118"/>
        <a:ext cx="2484239" cy="2964599"/>
      </dsp:txXfrm>
    </dsp:sp>
    <dsp:sp modelId="{121684A2-9EA2-4683-BAF2-F2FA4E117207}">
      <dsp:nvSpPr>
        <dsp:cNvPr id="0" name=""/>
        <dsp:cNvSpPr/>
      </dsp:nvSpPr>
      <dsp:spPr>
        <a:xfrm>
          <a:off x="2834580" y="202681"/>
          <a:ext cx="2484239" cy="97343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834580" y="202681"/>
        <a:ext cx="2484239" cy="973436"/>
      </dsp:txXfrm>
    </dsp:sp>
    <dsp:sp modelId="{9D720B06-3EF5-4737-81C6-0F1D68ADB03F}">
      <dsp:nvSpPr>
        <dsp:cNvPr id="0" name=""/>
        <dsp:cNvSpPr/>
      </dsp:nvSpPr>
      <dsp:spPr>
        <a:xfrm>
          <a:off x="2834580" y="1176118"/>
          <a:ext cx="2484239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834580" y="1176118"/>
        <a:ext cx="2484239" cy="2964599"/>
      </dsp:txXfrm>
    </dsp:sp>
    <dsp:sp modelId="{87120C56-6D96-4A91-B2CC-AA0A553C73A8}">
      <dsp:nvSpPr>
        <dsp:cNvPr id="0" name=""/>
        <dsp:cNvSpPr/>
      </dsp:nvSpPr>
      <dsp:spPr>
        <a:xfrm>
          <a:off x="5666612" y="202681"/>
          <a:ext cx="2484239" cy="97343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10000"/>
                </a:schemeClr>
              </a:solidFill>
            </a:rPr>
            <a:t>Other Information</a:t>
          </a: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666612" y="202681"/>
        <a:ext cx="2484239" cy="973436"/>
      </dsp:txXfrm>
    </dsp:sp>
    <dsp:sp modelId="{B5299EAB-EFB3-4741-AA77-04818B75059C}">
      <dsp:nvSpPr>
        <dsp:cNvPr id="0" name=""/>
        <dsp:cNvSpPr/>
      </dsp:nvSpPr>
      <dsp:spPr>
        <a:xfrm>
          <a:off x="5666612" y="1176118"/>
          <a:ext cx="2484239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666612" y="1176118"/>
        <a:ext cx="2484239" cy="29645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FCE5D-5400-4144-8320-2AEA7AFCCC20}">
      <dsp:nvSpPr>
        <dsp:cNvPr id="0" name=""/>
        <dsp:cNvSpPr/>
      </dsp:nvSpPr>
      <dsp:spPr>
        <a:xfrm>
          <a:off x="2547" y="88381"/>
          <a:ext cx="2484239" cy="973436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547" y="88381"/>
        <a:ext cx="2484239" cy="973436"/>
      </dsp:txXfrm>
    </dsp:sp>
    <dsp:sp modelId="{02A8B44E-FB00-4070-92D1-FB0788B9C21C}">
      <dsp:nvSpPr>
        <dsp:cNvPr id="0" name=""/>
        <dsp:cNvSpPr/>
      </dsp:nvSpPr>
      <dsp:spPr>
        <a:xfrm>
          <a:off x="2547" y="1061818"/>
          <a:ext cx="2484239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547" y="1061818"/>
        <a:ext cx="2484239" cy="2964599"/>
      </dsp:txXfrm>
    </dsp:sp>
    <dsp:sp modelId="{8533BAE4-06C4-4690-A51E-B3FBC2C87BD7}">
      <dsp:nvSpPr>
        <dsp:cNvPr id="0" name=""/>
        <dsp:cNvSpPr/>
      </dsp:nvSpPr>
      <dsp:spPr>
        <a:xfrm>
          <a:off x="2834580" y="88381"/>
          <a:ext cx="2484239" cy="973436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 sz="2700" kern="1200">
            <a:solidFill>
              <a:schemeClr val="bg1">
                <a:lumMod val="10000"/>
              </a:schemeClr>
            </a:solidFill>
          </a:endParaRPr>
        </a:p>
      </dsp:txBody>
      <dsp:txXfrm>
        <a:off x="2834580" y="88381"/>
        <a:ext cx="2484239" cy="973436"/>
      </dsp:txXfrm>
    </dsp:sp>
    <dsp:sp modelId="{EF712329-29A0-43D2-9300-CA97BD8B449B}">
      <dsp:nvSpPr>
        <dsp:cNvPr id="0" name=""/>
        <dsp:cNvSpPr/>
      </dsp:nvSpPr>
      <dsp:spPr>
        <a:xfrm>
          <a:off x="2834580" y="1061818"/>
          <a:ext cx="2484239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834580" y="1061818"/>
        <a:ext cx="2484239" cy="2964599"/>
      </dsp:txXfrm>
    </dsp:sp>
    <dsp:sp modelId="{B7DFA401-1F11-4626-8D68-DD7CABE07AF3}">
      <dsp:nvSpPr>
        <dsp:cNvPr id="0" name=""/>
        <dsp:cNvSpPr/>
      </dsp:nvSpPr>
      <dsp:spPr>
        <a:xfrm>
          <a:off x="5666612" y="88381"/>
          <a:ext cx="2484239" cy="973436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chemeClr val="bg1">
                  <a:lumMod val="10000"/>
                </a:schemeClr>
              </a:solidFill>
            </a:rPr>
            <a:t>Other information</a:t>
          </a:r>
          <a:endParaRPr lang="en-US" sz="2700" kern="1200">
            <a:solidFill>
              <a:schemeClr val="bg1">
                <a:lumMod val="10000"/>
              </a:schemeClr>
            </a:solidFill>
          </a:endParaRPr>
        </a:p>
      </dsp:txBody>
      <dsp:txXfrm>
        <a:off x="5666612" y="88381"/>
        <a:ext cx="2484239" cy="973436"/>
      </dsp:txXfrm>
    </dsp:sp>
    <dsp:sp modelId="{BEA8F7D6-6A7D-4D84-9A5F-BA7C63703A7E}">
      <dsp:nvSpPr>
        <dsp:cNvPr id="0" name=""/>
        <dsp:cNvSpPr/>
      </dsp:nvSpPr>
      <dsp:spPr>
        <a:xfrm>
          <a:off x="5666612" y="1061818"/>
          <a:ext cx="2484239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666612" y="1061818"/>
        <a:ext cx="2484239" cy="29645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9D046-DA70-4FD9-9A31-718138D1F33F}">
      <dsp:nvSpPr>
        <dsp:cNvPr id="0" name=""/>
        <dsp:cNvSpPr/>
      </dsp:nvSpPr>
      <dsp:spPr>
        <a:xfrm>
          <a:off x="2547" y="110069"/>
          <a:ext cx="2484239" cy="633600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10000"/>
                </a:schemeClr>
              </a:solidFill>
            </a:rPr>
            <a:t>What is it?</a:t>
          </a:r>
          <a:endParaRPr lang="en-US" sz="22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547" y="110069"/>
        <a:ext cx="2484239" cy="633600"/>
      </dsp:txXfrm>
    </dsp:sp>
    <dsp:sp modelId="{8A29C108-01F2-4D15-B6AB-32902FEAB702}">
      <dsp:nvSpPr>
        <dsp:cNvPr id="0" name=""/>
        <dsp:cNvSpPr/>
      </dsp:nvSpPr>
      <dsp:spPr>
        <a:xfrm>
          <a:off x="2547" y="743669"/>
          <a:ext cx="2484239" cy="32610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547" y="743669"/>
        <a:ext cx="2484239" cy="3261060"/>
      </dsp:txXfrm>
    </dsp:sp>
    <dsp:sp modelId="{323B5E78-C759-44FD-86FD-198555055335}">
      <dsp:nvSpPr>
        <dsp:cNvPr id="0" name=""/>
        <dsp:cNvSpPr/>
      </dsp:nvSpPr>
      <dsp:spPr>
        <a:xfrm>
          <a:off x="2834580" y="110069"/>
          <a:ext cx="2484239" cy="633600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chemeClr val="bg1">
                  <a:lumMod val="10000"/>
                </a:schemeClr>
              </a:solidFill>
            </a:rPr>
            <a:t>What can you do?</a:t>
          </a:r>
          <a:endParaRPr lang="en-US" sz="2200" kern="1200">
            <a:solidFill>
              <a:schemeClr val="bg1">
                <a:lumMod val="10000"/>
              </a:schemeClr>
            </a:solidFill>
          </a:endParaRPr>
        </a:p>
      </dsp:txBody>
      <dsp:txXfrm>
        <a:off x="2834580" y="110069"/>
        <a:ext cx="2484239" cy="633600"/>
      </dsp:txXfrm>
    </dsp:sp>
    <dsp:sp modelId="{B0A9C6DC-5263-4F4A-A0D7-FD903C301C29}">
      <dsp:nvSpPr>
        <dsp:cNvPr id="0" name=""/>
        <dsp:cNvSpPr/>
      </dsp:nvSpPr>
      <dsp:spPr>
        <a:xfrm>
          <a:off x="2834580" y="743669"/>
          <a:ext cx="2484239" cy="32610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834580" y="743669"/>
        <a:ext cx="2484239" cy="3261060"/>
      </dsp:txXfrm>
    </dsp:sp>
    <dsp:sp modelId="{985DF4CF-85AE-4225-BD6C-A2C065AD8AE0}">
      <dsp:nvSpPr>
        <dsp:cNvPr id="0" name=""/>
        <dsp:cNvSpPr/>
      </dsp:nvSpPr>
      <dsp:spPr>
        <a:xfrm>
          <a:off x="5666612" y="110069"/>
          <a:ext cx="2484239" cy="633600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chemeClr val="bg1">
                  <a:lumMod val="10000"/>
                </a:schemeClr>
              </a:solidFill>
            </a:rPr>
            <a:t>Other information</a:t>
          </a:r>
          <a:endParaRPr lang="en-US" sz="2200" kern="1200">
            <a:solidFill>
              <a:schemeClr val="bg1">
                <a:lumMod val="10000"/>
              </a:schemeClr>
            </a:solidFill>
          </a:endParaRPr>
        </a:p>
      </dsp:txBody>
      <dsp:txXfrm>
        <a:off x="5666612" y="110069"/>
        <a:ext cx="2484239" cy="633600"/>
      </dsp:txXfrm>
    </dsp:sp>
    <dsp:sp modelId="{1E4F5C94-1036-4B34-A4C9-885D1154FE03}">
      <dsp:nvSpPr>
        <dsp:cNvPr id="0" name=""/>
        <dsp:cNvSpPr/>
      </dsp:nvSpPr>
      <dsp:spPr>
        <a:xfrm>
          <a:off x="5666612" y="743669"/>
          <a:ext cx="2484239" cy="32610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666612" y="743669"/>
        <a:ext cx="2484239" cy="32610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ACB08-614D-4470-925C-DF92F122ED6C}">
      <dsp:nvSpPr>
        <dsp:cNvPr id="0" name=""/>
        <dsp:cNvSpPr/>
      </dsp:nvSpPr>
      <dsp:spPr>
        <a:xfrm>
          <a:off x="0" y="0"/>
          <a:ext cx="7086599" cy="620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10000"/>
                </a:schemeClr>
              </a:solidFill>
            </a:rPr>
            <a:t>Online banking</a:t>
          </a: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479382" y="0"/>
        <a:ext cx="5607217" cy="620624"/>
      </dsp:txXfrm>
    </dsp:sp>
    <dsp:sp modelId="{FCFD3DEC-1165-4F1E-B92B-EA154DA92551}">
      <dsp:nvSpPr>
        <dsp:cNvPr id="0" name=""/>
        <dsp:cNvSpPr/>
      </dsp:nvSpPr>
      <dsp:spPr>
        <a:xfrm>
          <a:off x="62062" y="62062"/>
          <a:ext cx="1417320" cy="496499"/>
        </a:xfrm>
        <a:prstGeom prst="roundRect">
          <a:avLst>
            <a:gd name="adj" fmla="val 10000"/>
          </a:avLst>
        </a:prstGeom>
        <a:solidFill>
          <a:schemeClr val="accent3">
            <a:lumMod val="9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66B4E-531A-4018-8D42-7B7C8D7FA792}">
      <dsp:nvSpPr>
        <dsp:cNvPr id="0" name=""/>
        <dsp:cNvSpPr/>
      </dsp:nvSpPr>
      <dsp:spPr>
        <a:xfrm>
          <a:off x="0" y="682687"/>
          <a:ext cx="7086599" cy="620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>
                  <a:lumMod val="10000"/>
                </a:schemeClr>
              </a:solidFill>
            </a:rPr>
            <a:t>Mobile banking</a:t>
          </a:r>
          <a:endParaRPr lang="en-US" sz="2800" kern="1200">
            <a:solidFill>
              <a:schemeClr val="bg1">
                <a:lumMod val="10000"/>
              </a:schemeClr>
            </a:solidFill>
          </a:endParaRPr>
        </a:p>
      </dsp:txBody>
      <dsp:txXfrm>
        <a:off x="1479382" y="682687"/>
        <a:ext cx="5607217" cy="620624"/>
      </dsp:txXfrm>
    </dsp:sp>
    <dsp:sp modelId="{8E103F0C-2979-419A-8635-2FC3C5E49D38}">
      <dsp:nvSpPr>
        <dsp:cNvPr id="0" name=""/>
        <dsp:cNvSpPr/>
      </dsp:nvSpPr>
      <dsp:spPr>
        <a:xfrm>
          <a:off x="62062" y="744749"/>
          <a:ext cx="1417320" cy="496499"/>
        </a:xfrm>
        <a:prstGeom prst="roundRect">
          <a:avLst>
            <a:gd name="adj" fmla="val 10000"/>
          </a:avLst>
        </a:prstGeom>
        <a:solidFill>
          <a:schemeClr val="accent3">
            <a:lumMod val="9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A6357-43AF-4C92-95F8-5D653DD25701}">
      <dsp:nvSpPr>
        <dsp:cNvPr id="0" name=""/>
        <dsp:cNvSpPr/>
      </dsp:nvSpPr>
      <dsp:spPr>
        <a:xfrm>
          <a:off x="0" y="1365374"/>
          <a:ext cx="7086599" cy="620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>
                  <a:lumMod val="10000"/>
                </a:schemeClr>
              </a:solidFill>
            </a:rPr>
            <a:t>Debit cards</a:t>
          </a:r>
          <a:endParaRPr lang="en-US" sz="2800" kern="1200">
            <a:solidFill>
              <a:schemeClr val="bg1">
                <a:lumMod val="10000"/>
              </a:schemeClr>
            </a:solidFill>
          </a:endParaRPr>
        </a:p>
      </dsp:txBody>
      <dsp:txXfrm>
        <a:off x="1479382" y="1365374"/>
        <a:ext cx="5607217" cy="620624"/>
      </dsp:txXfrm>
    </dsp:sp>
    <dsp:sp modelId="{51021781-C327-4AC3-9718-B65A425862B3}">
      <dsp:nvSpPr>
        <dsp:cNvPr id="0" name=""/>
        <dsp:cNvSpPr/>
      </dsp:nvSpPr>
      <dsp:spPr>
        <a:xfrm>
          <a:off x="62062" y="1427437"/>
          <a:ext cx="1417320" cy="496499"/>
        </a:xfrm>
        <a:prstGeom prst="roundRect">
          <a:avLst>
            <a:gd name="adj" fmla="val 10000"/>
          </a:avLst>
        </a:prstGeom>
        <a:solidFill>
          <a:schemeClr val="accent3">
            <a:lumMod val="9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0CB34-2726-49BC-AABE-970E9B589F54}">
      <dsp:nvSpPr>
        <dsp:cNvPr id="0" name=""/>
        <dsp:cNvSpPr/>
      </dsp:nvSpPr>
      <dsp:spPr>
        <a:xfrm>
          <a:off x="0" y="2048062"/>
          <a:ext cx="7086599" cy="620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>
                  <a:lumMod val="10000"/>
                </a:schemeClr>
              </a:solidFill>
            </a:rPr>
            <a:t>ATMs</a:t>
          </a:r>
          <a:endParaRPr lang="en-US" sz="2800" kern="1200">
            <a:solidFill>
              <a:schemeClr val="bg1">
                <a:lumMod val="10000"/>
              </a:schemeClr>
            </a:solidFill>
          </a:endParaRPr>
        </a:p>
      </dsp:txBody>
      <dsp:txXfrm>
        <a:off x="1479382" y="2048062"/>
        <a:ext cx="5607217" cy="620624"/>
      </dsp:txXfrm>
    </dsp:sp>
    <dsp:sp modelId="{D325F2D2-016D-4B46-839A-91F1FC07FCF7}">
      <dsp:nvSpPr>
        <dsp:cNvPr id="0" name=""/>
        <dsp:cNvSpPr/>
      </dsp:nvSpPr>
      <dsp:spPr>
        <a:xfrm>
          <a:off x="62062" y="2110124"/>
          <a:ext cx="1417320" cy="496499"/>
        </a:xfrm>
        <a:prstGeom prst="roundRect">
          <a:avLst>
            <a:gd name="adj" fmla="val 10000"/>
          </a:avLst>
        </a:prstGeom>
        <a:solidFill>
          <a:schemeClr val="accent3">
            <a:lumMod val="9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F45ED-1687-468C-835F-67C0C24F5B92}">
      <dsp:nvSpPr>
        <dsp:cNvPr id="0" name=""/>
        <dsp:cNvSpPr/>
      </dsp:nvSpPr>
      <dsp:spPr>
        <a:xfrm>
          <a:off x="0" y="2730749"/>
          <a:ext cx="7086599" cy="620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>
                  <a:lumMod val="10000"/>
                </a:schemeClr>
              </a:solidFill>
            </a:rPr>
            <a:t>Contactless payment</a:t>
          </a:r>
          <a:endParaRPr lang="en-US" sz="2800" kern="1200">
            <a:solidFill>
              <a:schemeClr val="bg1">
                <a:lumMod val="10000"/>
              </a:schemeClr>
            </a:solidFill>
          </a:endParaRPr>
        </a:p>
      </dsp:txBody>
      <dsp:txXfrm>
        <a:off x="1479382" y="2730749"/>
        <a:ext cx="5607217" cy="620624"/>
      </dsp:txXfrm>
    </dsp:sp>
    <dsp:sp modelId="{F0000607-4CD6-4E91-8EFC-B6B57005F1EC}">
      <dsp:nvSpPr>
        <dsp:cNvPr id="0" name=""/>
        <dsp:cNvSpPr/>
      </dsp:nvSpPr>
      <dsp:spPr>
        <a:xfrm>
          <a:off x="62062" y="2792812"/>
          <a:ext cx="1417320" cy="496499"/>
        </a:xfrm>
        <a:prstGeom prst="roundRect">
          <a:avLst>
            <a:gd name="adj" fmla="val 10000"/>
          </a:avLst>
        </a:prstGeom>
        <a:solidFill>
          <a:schemeClr val="accent3">
            <a:lumMod val="9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70D97-1D2A-40CE-8F63-47FD4B0EE222}">
      <dsp:nvSpPr>
        <dsp:cNvPr id="0" name=""/>
        <dsp:cNvSpPr/>
      </dsp:nvSpPr>
      <dsp:spPr>
        <a:xfrm>
          <a:off x="2619" y="131043"/>
          <a:ext cx="2553890" cy="1014832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10000"/>
                </a:schemeClr>
              </a:solidFill>
            </a:rPr>
            <a:t>Overdraft fee</a:t>
          </a: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619" y="131043"/>
        <a:ext cx="2553890" cy="1014832"/>
      </dsp:txXfrm>
    </dsp:sp>
    <dsp:sp modelId="{B8518BD3-5EDF-4919-9DA3-EFBC7BCA2234}">
      <dsp:nvSpPr>
        <dsp:cNvPr id="0" name=""/>
        <dsp:cNvSpPr/>
      </dsp:nvSpPr>
      <dsp:spPr>
        <a:xfrm>
          <a:off x="2619" y="1145876"/>
          <a:ext cx="2553890" cy="21520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619" y="1145876"/>
        <a:ext cx="2553890" cy="2152079"/>
      </dsp:txXfrm>
    </dsp:sp>
    <dsp:sp modelId="{34963836-9730-4DA6-A51B-BB72FCBDCEF2}">
      <dsp:nvSpPr>
        <dsp:cNvPr id="0" name=""/>
        <dsp:cNvSpPr/>
      </dsp:nvSpPr>
      <dsp:spPr>
        <a:xfrm>
          <a:off x="2914054" y="131043"/>
          <a:ext cx="2553890" cy="1014832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>
                  <a:lumMod val="10000"/>
                </a:schemeClr>
              </a:solidFill>
            </a:rPr>
            <a:t>ATM fee</a:t>
          </a:r>
          <a:endParaRPr lang="en-US" sz="2800" kern="1200">
            <a:solidFill>
              <a:schemeClr val="bg1">
                <a:lumMod val="10000"/>
              </a:schemeClr>
            </a:solidFill>
          </a:endParaRPr>
        </a:p>
      </dsp:txBody>
      <dsp:txXfrm>
        <a:off x="2914054" y="131043"/>
        <a:ext cx="2553890" cy="1014832"/>
      </dsp:txXfrm>
    </dsp:sp>
    <dsp:sp modelId="{6286C4E4-4DF9-4B87-848D-B432BE810B07}">
      <dsp:nvSpPr>
        <dsp:cNvPr id="0" name=""/>
        <dsp:cNvSpPr/>
      </dsp:nvSpPr>
      <dsp:spPr>
        <a:xfrm>
          <a:off x="2914054" y="1145876"/>
          <a:ext cx="2553890" cy="21520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914054" y="1145876"/>
        <a:ext cx="2553890" cy="2152079"/>
      </dsp:txXfrm>
    </dsp:sp>
    <dsp:sp modelId="{FC475D8D-724A-4060-8DCE-2BF59BC1CE36}">
      <dsp:nvSpPr>
        <dsp:cNvPr id="0" name=""/>
        <dsp:cNvSpPr/>
      </dsp:nvSpPr>
      <dsp:spPr>
        <a:xfrm>
          <a:off x="5825489" y="131043"/>
          <a:ext cx="2553890" cy="1014832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>
                  <a:lumMod val="10000"/>
                </a:schemeClr>
              </a:solidFill>
            </a:rPr>
            <a:t>Minimum balance fee</a:t>
          </a:r>
          <a:endParaRPr lang="en-US" sz="2800" kern="1200">
            <a:solidFill>
              <a:schemeClr val="bg1">
                <a:lumMod val="10000"/>
              </a:schemeClr>
            </a:solidFill>
          </a:endParaRPr>
        </a:p>
      </dsp:txBody>
      <dsp:txXfrm>
        <a:off x="5825489" y="131043"/>
        <a:ext cx="2553890" cy="1014832"/>
      </dsp:txXfrm>
    </dsp:sp>
    <dsp:sp modelId="{B9F4EED4-71B3-415D-ABD5-CECDC0FAA3FC}">
      <dsp:nvSpPr>
        <dsp:cNvPr id="0" name=""/>
        <dsp:cNvSpPr/>
      </dsp:nvSpPr>
      <dsp:spPr>
        <a:xfrm>
          <a:off x="5825489" y="1145876"/>
          <a:ext cx="2553890" cy="21520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825489" y="1145876"/>
        <a:ext cx="2553890" cy="215207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756A-4591-405D-9274-212A4E149DA7}">
      <dsp:nvSpPr>
        <dsp:cNvPr id="0" name=""/>
        <dsp:cNvSpPr/>
      </dsp:nvSpPr>
      <dsp:spPr>
        <a:xfrm>
          <a:off x="0" y="1376065"/>
          <a:ext cx="209550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>
                  <a:lumMod val="10000"/>
                </a:schemeClr>
              </a:solidFill>
            </a:rPr>
            <a:t>Research</a:t>
          </a: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0" y="1376065"/>
        <a:ext cx="2095500" cy="554400"/>
      </dsp:txXfrm>
    </dsp:sp>
    <dsp:sp modelId="{8022CACC-755F-4EDD-A13C-C5353B94BC5D}">
      <dsp:nvSpPr>
        <dsp:cNvPr id="0" name=""/>
        <dsp:cNvSpPr/>
      </dsp:nvSpPr>
      <dsp:spPr>
        <a:xfrm>
          <a:off x="2095499" y="665740"/>
          <a:ext cx="419100" cy="19750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CB6E5-3645-4329-A927-983A20C9794C}">
      <dsp:nvSpPr>
        <dsp:cNvPr id="0" name=""/>
        <dsp:cNvSpPr/>
      </dsp:nvSpPr>
      <dsp:spPr>
        <a:xfrm>
          <a:off x="2682239" y="665740"/>
          <a:ext cx="5699760" cy="1975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682239" y="665740"/>
        <a:ext cx="5699760" cy="1975050"/>
      </dsp:txXfrm>
    </dsp:sp>
    <dsp:sp modelId="{140EF47B-BDB2-4776-8173-EB8A1250D625}">
      <dsp:nvSpPr>
        <dsp:cNvPr id="0" name=""/>
        <dsp:cNvSpPr/>
      </dsp:nvSpPr>
      <dsp:spPr>
        <a:xfrm>
          <a:off x="0" y="3033949"/>
          <a:ext cx="2093453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>
                  <a:lumMod val="10000"/>
                </a:schemeClr>
              </a:solidFill>
            </a:rPr>
            <a:t>Manage responsibly</a:t>
          </a: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0" y="3033949"/>
        <a:ext cx="2093453" cy="935550"/>
      </dsp:txXfrm>
    </dsp:sp>
    <dsp:sp modelId="{7F841D1F-A921-44B0-A5FF-A19775AAB2C6}">
      <dsp:nvSpPr>
        <dsp:cNvPr id="0" name=""/>
        <dsp:cNvSpPr/>
      </dsp:nvSpPr>
      <dsp:spPr>
        <a:xfrm>
          <a:off x="2093453" y="2741590"/>
          <a:ext cx="418690" cy="152026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7BDC7-B146-4D4C-9C6E-E9692281FAC7}">
      <dsp:nvSpPr>
        <dsp:cNvPr id="0" name=""/>
        <dsp:cNvSpPr/>
      </dsp:nvSpPr>
      <dsp:spPr>
        <a:xfrm>
          <a:off x="2679620" y="2741590"/>
          <a:ext cx="5694193" cy="15202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679620" y="2741590"/>
        <a:ext cx="5694193" cy="152026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EDA75-5BFC-42CF-AA94-697E19F1D792}">
      <dsp:nvSpPr>
        <dsp:cNvPr id="0" name=""/>
        <dsp:cNvSpPr/>
      </dsp:nvSpPr>
      <dsp:spPr>
        <a:xfrm>
          <a:off x="2522" y="642260"/>
          <a:ext cx="2001291" cy="1200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522" y="642260"/>
        <a:ext cx="2001291" cy="1200775"/>
      </dsp:txXfrm>
    </dsp:sp>
    <dsp:sp modelId="{EF2A9A0B-6162-4506-AED8-957BA1EBDB44}">
      <dsp:nvSpPr>
        <dsp:cNvPr id="0" name=""/>
        <dsp:cNvSpPr/>
      </dsp:nvSpPr>
      <dsp:spPr>
        <a:xfrm>
          <a:off x="2203943" y="642260"/>
          <a:ext cx="2001291" cy="1200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203943" y="642260"/>
        <a:ext cx="2001291" cy="1200775"/>
      </dsp:txXfrm>
    </dsp:sp>
    <dsp:sp modelId="{DBB3F39C-3CAE-4F5E-A757-2C9DFEE51B5A}">
      <dsp:nvSpPr>
        <dsp:cNvPr id="0" name=""/>
        <dsp:cNvSpPr/>
      </dsp:nvSpPr>
      <dsp:spPr>
        <a:xfrm>
          <a:off x="4405364" y="642260"/>
          <a:ext cx="2001291" cy="1200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405364" y="642260"/>
        <a:ext cx="2001291" cy="1200775"/>
      </dsp:txXfrm>
    </dsp:sp>
    <dsp:sp modelId="{8C124E53-C778-4BA3-91E2-4440B091847E}">
      <dsp:nvSpPr>
        <dsp:cNvPr id="0" name=""/>
        <dsp:cNvSpPr/>
      </dsp:nvSpPr>
      <dsp:spPr>
        <a:xfrm>
          <a:off x="6606785" y="642260"/>
          <a:ext cx="2001291" cy="1200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6606785" y="642260"/>
        <a:ext cx="2001291" cy="1200775"/>
      </dsp:txXfrm>
    </dsp:sp>
    <dsp:sp modelId="{FB03986D-68A9-4FF3-A095-3F0FF62E228A}">
      <dsp:nvSpPr>
        <dsp:cNvPr id="0" name=""/>
        <dsp:cNvSpPr/>
      </dsp:nvSpPr>
      <dsp:spPr>
        <a:xfrm>
          <a:off x="1103233" y="2043164"/>
          <a:ext cx="2001291" cy="1200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103233" y="2043164"/>
        <a:ext cx="2001291" cy="1200775"/>
      </dsp:txXfrm>
    </dsp:sp>
    <dsp:sp modelId="{A28FE46A-1C53-4A87-A101-A1CAAAFE4193}">
      <dsp:nvSpPr>
        <dsp:cNvPr id="0" name=""/>
        <dsp:cNvSpPr/>
      </dsp:nvSpPr>
      <dsp:spPr>
        <a:xfrm>
          <a:off x="3304654" y="2043164"/>
          <a:ext cx="2001291" cy="1200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304654" y="2043164"/>
        <a:ext cx="2001291" cy="1200775"/>
      </dsp:txXfrm>
    </dsp:sp>
    <dsp:sp modelId="{99DA9F45-F6D6-4D80-86A9-B33BC6FBD9F3}">
      <dsp:nvSpPr>
        <dsp:cNvPr id="0" name=""/>
        <dsp:cNvSpPr/>
      </dsp:nvSpPr>
      <dsp:spPr>
        <a:xfrm>
          <a:off x="5506075" y="2043164"/>
          <a:ext cx="2001291" cy="1200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506075" y="2043164"/>
        <a:ext cx="2001291" cy="120077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E3FF2-3AE3-4F14-8AF8-0AA82DE365F1}">
      <dsp:nvSpPr>
        <dsp:cNvPr id="0" name=""/>
        <dsp:cNvSpPr/>
      </dsp:nvSpPr>
      <dsp:spPr>
        <a:xfrm>
          <a:off x="1846" y="63"/>
          <a:ext cx="1914259" cy="1746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846" y="63"/>
        <a:ext cx="1914259" cy="1746624"/>
      </dsp:txXfrm>
    </dsp:sp>
    <dsp:sp modelId="{1EA774E5-4D31-44FB-9975-73B5191978FB}">
      <dsp:nvSpPr>
        <dsp:cNvPr id="0" name=""/>
        <dsp:cNvSpPr/>
      </dsp:nvSpPr>
      <dsp:spPr>
        <a:xfrm>
          <a:off x="2080328" y="63"/>
          <a:ext cx="1914259" cy="1746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080328" y="63"/>
        <a:ext cx="1914259" cy="1746624"/>
      </dsp:txXfrm>
    </dsp:sp>
    <dsp:sp modelId="{28F737BE-4B80-4FAE-ACDF-3C7A0820E615}">
      <dsp:nvSpPr>
        <dsp:cNvPr id="0" name=""/>
        <dsp:cNvSpPr/>
      </dsp:nvSpPr>
      <dsp:spPr>
        <a:xfrm>
          <a:off x="4158811" y="63"/>
          <a:ext cx="1914259" cy="1746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158811" y="63"/>
        <a:ext cx="1914259" cy="1746624"/>
      </dsp:txXfrm>
    </dsp:sp>
    <dsp:sp modelId="{09F6D516-705F-4D55-9C2D-63E53EAC3ADD}">
      <dsp:nvSpPr>
        <dsp:cNvPr id="0" name=""/>
        <dsp:cNvSpPr/>
      </dsp:nvSpPr>
      <dsp:spPr>
        <a:xfrm>
          <a:off x="6237293" y="63"/>
          <a:ext cx="1914259" cy="1746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6237293" y="63"/>
        <a:ext cx="1914259" cy="1746624"/>
      </dsp:txXfrm>
    </dsp:sp>
    <dsp:sp modelId="{8660D86C-7DF0-4146-B9D6-13C7EA9EFB41}">
      <dsp:nvSpPr>
        <dsp:cNvPr id="0" name=""/>
        <dsp:cNvSpPr/>
      </dsp:nvSpPr>
      <dsp:spPr>
        <a:xfrm>
          <a:off x="1846" y="1910911"/>
          <a:ext cx="1914259" cy="1746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846" y="1910911"/>
        <a:ext cx="1914259" cy="1746624"/>
      </dsp:txXfrm>
    </dsp:sp>
    <dsp:sp modelId="{B47F8B5F-9BEF-4C97-8A74-D651D8CDAC3A}">
      <dsp:nvSpPr>
        <dsp:cNvPr id="0" name=""/>
        <dsp:cNvSpPr/>
      </dsp:nvSpPr>
      <dsp:spPr>
        <a:xfrm>
          <a:off x="2080328" y="1910911"/>
          <a:ext cx="1914259" cy="1746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080328" y="1910911"/>
        <a:ext cx="1914259" cy="1746624"/>
      </dsp:txXfrm>
    </dsp:sp>
    <dsp:sp modelId="{7AC979A3-6829-4DB8-B509-5BB4D6D5EBEE}">
      <dsp:nvSpPr>
        <dsp:cNvPr id="0" name=""/>
        <dsp:cNvSpPr/>
      </dsp:nvSpPr>
      <dsp:spPr>
        <a:xfrm>
          <a:off x="4158811" y="1910911"/>
          <a:ext cx="1914259" cy="1746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158811" y="1910911"/>
        <a:ext cx="1914259" cy="1746624"/>
      </dsp:txXfrm>
    </dsp:sp>
    <dsp:sp modelId="{4A63AA1A-A0BE-4FBB-9C72-F5D42BFEC58D}">
      <dsp:nvSpPr>
        <dsp:cNvPr id="0" name=""/>
        <dsp:cNvSpPr/>
      </dsp:nvSpPr>
      <dsp:spPr>
        <a:xfrm>
          <a:off x="6237293" y="1910911"/>
          <a:ext cx="1914259" cy="1746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6237293" y="1910911"/>
        <a:ext cx="1914259" cy="174662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949D1-B983-4ABC-ABFB-2A7D91D7EB6E}">
      <dsp:nvSpPr>
        <dsp:cNvPr id="0" name=""/>
        <dsp:cNvSpPr/>
      </dsp:nvSpPr>
      <dsp:spPr>
        <a:xfrm>
          <a:off x="0" y="3384226"/>
          <a:ext cx="8153399" cy="1110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0" y="3384226"/>
        <a:ext cx="8153399" cy="1110778"/>
      </dsp:txXfrm>
    </dsp:sp>
    <dsp:sp modelId="{C7DE2DC6-005D-4F40-B85F-1C515394686D}">
      <dsp:nvSpPr>
        <dsp:cNvPr id="0" name=""/>
        <dsp:cNvSpPr/>
      </dsp:nvSpPr>
      <dsp:spPr>
        <a:xfrm rot="10800000">
          <a:off x="0" y="1692510"/>
          <a:ext cx="8153399" cy="170837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>
            <a:solidFill>
              <a:schemeClr val="bg1">
                <a:lumMod val="10000"/>
              </a:schemeClr>
            </a:solidFill>
          </a:endParaRPr>
        </a:p>
      </dsp:txBody>
      <dsp:txXfrm rot="10800000">
        <a:off x="0" y="1692510"/>
        <a:ext cx="8153399" cy="1110052"/>
      </dsp:txXfrm>
    </dsp:sp>
    <dsp:sp modelId="{A55073D1-774E-443F-AF66-1913E9E515BB}">
      <dsp:nvSpPr>
        <dsp:cNvPr id="0" name=""/>
        <dsp:cNvSpPr/>
      </dsp:nvSpPr>
      <dsp:spPr>
        <a:xfrm rot="10800000">
          <a:off x="0" y="794"/>
          <a:ext cx="8153399" cy="170837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chemeClr val="bg1">
                <a:lumMod val="10000"/>
              </a:schemeClr>
            </a:solidFill>
          </a:endParaRPr>
        </a:p>
      </dsp:txBody>
      <dsp:txXfrm rot="-10800000">
        <a:off x="0" y="794"/>
        <a:ext cx="8153399" cy="599640"/>
      </dsp:txXfrm>
    </dsp:sp>
    <dsp:sp modelId="{4DAB898E-567B-48BA-8B08-688CDCCDE808}">
      <dsp:nvSpPr>
        <dsp:cNvPr id="0" name=""/>
        <dsp:cNvSpPr/>
      </dsp:nvSpPr>
      <dsp:spPr>
        <a:xfrm>
          <a:off x="3981" y="609601"/>
          <a:ext cx="2715145" cy="7267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981" y="609601"/>
        <a:ext cx="2715145" cy="726727"/>
      </dsp:txXfrm>
    </dsp:sp>
    <dsp:sp modelId="{8FA082F4-D009-40E6-BF03-F4193411C138}">
      <dsp:nvSpPr>
        <dsp:cNvPr id="0" name=""/>
        <dsp:cNvSpPr/>
      </dsp:nvSpPr>
      <dsp:spPr>
        <a:xfrm>
          <a:off x="2719127" y="609601"/>
          <a:ext cx="2715145" cy="7267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719127" y="609601"/>
        <a:ext cx="2715145" cy="726727"/>
      </dsp:txXfrm>
    </dsp:sp>
    <dsp:sp modelId="{C7ACB766-9084-44F6-9C29-B55F6B75BD9D}">
      <dsp:nvSpPr>
        <dsp:cNvPr id="0" name=""/>
        <dsp:cNvSpPr/>
      </dsp:nvSpPr>
      <dsp:spPr>
        <a:xfrm>
          <a:off x="5434272" y="609601"/>
          <a:ext cx="2715145" cy="7267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434272" y="609601"/>
        <a:ext cx="2715145" cy="726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E85DB-7EB0-45F0-B17F-327D995D2669}">
      <dsp:nvSpPr>
        <dsp:cNvPr id="0" name=""/>
        <dsp:cNvSpPr/>
      </dsp:nvSpPr>
      <dsp:spPr>
        <a:xfrm>
          <a:off x="2081" y="449687"/>
          <a:ext cx="3215905" cy="12863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45262" y="449687"/>
        <a:ext cx="1929543" cy="1286362"/>
      </dsp:txXfrm>
    </dsp:sp>
    <dsp:sp modelId="{3C35B295-B051-4520-A8DB-AF5E54F01E33}">
      <dsp:nvSpPr>
        <dsp:cNvPr id="0" name=""/>
        <dsp:cNvSpPr/>
      </dsp:nvSpPr>
      <dsp:spPr>
        <a:xfrm>
          <a:off x="2799918" y="559027"/>
          <a:ext cx="2669201" cy="106768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33758" y="559027"/>
        <a:ext cx="1601521" cy="1067680"/>
      </dsp:txXfrm>
    </dsp:sp>
    <dsp:sp modelId="{6C1BEB54-947B-41B5-A80A-B1638781904B}">
      <dsp:nvSpPr>
        <dsp:cNvPr id="0" name=""/>
        <dsp:cNvSpPr/>
      </dsp:nvSpPr>
      <dsp:spPr>
        <a:xfrm>
          <a:off x="5095431" y="559027"/>
          <a:ext cx="2669201" cy="106768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629271" y="559027"/>
        <a:ext cx="1601521" cy="1067680"/>
      </dsp:txXfrm>
    </dsp:sp>
    <dsp:sp modelId="{9C7132F2-FF0B-4136-BEC7-4520C509A8E9}">
      <dsp:nvSpPr>
        <dsp:cNvPr id="0" name=""/>
        <dsp:cNvSpPr/>
      </dsp:nvSpPr>
      <dsp:spPr>
        <a:xfrm>
          <a:off x="2081" y="1916139"/>
          <a:ext cx="3215905" cy="12863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45262" y="1916139"/>
        <a:ext cx="1929543" cy="1286362"/>
      </dsp:txXfrm>
    </dsp:sp>
    <dsp:sp modelId="{B5A883FF-2776-407F-B746-25A8F001A95C}">
      <dsp:nvSpPr>
        <dsp:cNvPr id="0" name=""/>
        <dsp:cNvSpPr/>
      </dsp:nvSpPr>
      <dsp:spPr>
        <a:xfrm>
          <a:off x="2799918" y="2025480"/>
          <a:ext cx="2669201" cy="106768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33758" y="2025480"/>
        <a:ext cx="1601521" cy="1067680"/>
      </dsp:txXfrm>
    </dsp:sp>
    <dsp:sp modelId="{90B8F19A-3BFE-4A0A-9DF2-3EF5A985085A}">
      <dsp:nvSpPr>
        <dsp:cNvPr id="0" name=""/>
        <dsp:cNvSpPr/>
      </dsp:nvSpPr>
      <dsp:spPr>
        <a:xfrm>
          <a:off x="5095431" y="2025480"/>
          <a:ext cx="2669201" cy="106768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629271" y="2025480"/>
        <a:ext cx="1601521" cy="1067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D1432-BE3C-48BF-9142-9644A451B479}">
      <dsp:nvSpPr>
        <dsp:cNvPr id="0" name=""/>
        <dsp:cNvSpPr/>
      </dsp:nvSpPr>
      <dsp:spPr>
        <a:xfrm>
          <a:off x="0" y="0"/>
          <a:ext cx="8153399" cy="1028700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Can be an important factor when choosing a depository institution</a:t>
          </a:r>
          <a:endParaRPr lang="en-US" sz="2800" kern="1200" dirty="0"/>
        </a:p>
      </dsp:txBody>
      <dsp:txXfrm>
        <a:off x="0" y="0"/>
        <a:ext cx="8153399" cy="1028700"/>
      </dsp:txXfrm>
    </dsp:sp>
    <dsp:sp modelId="{507251F2-0520-4024-8661-DB8FC538AC08}">
      <dsp:nvSpPr>
        <dsp:cNvPr id="0" name=""/>
        <dsp:cNvSpPr/>
      </dsp:nvSpPr>
      <dsp:spPr>
        <a:xfrm>
          <a:off x="0" y="1028700"/>
          <a:ext cx="2038350" cy="21602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0" y="1028700"/>
        <a:ext cx="2038350" cy="2160270"/>
      </dsp:txXfrm>
    </dsp:sp>
    <dsp:sp modelId="{31ECBFA3-E583-414B-8C19-674ED6E21CA3}">
      <dsp:nvSpPr>
        <dsp:cNvPr id="0" name=""/>
        <dsp:cNvSpPr/>
      </dsp:nvSpPr>
      <dsp:spPr>
        <a:xfrm>
          <a:off x="2038349" y="1028700"/>
          <a:ext cx="2038350" cy="21602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kern="1200" dirty="0" smtClean="0">
            <a:solidFill>
              <a:schemeClr val="bg1">
                <a:lumMod val="10000"/>
              </a:schemeClr>
            </a:solidFill>
          </a:endParaRPr>
        </a:p>
      </dsp:txBody>
      <dsp:txXfrm>
        <a:off x="2038349" y="1028700"/>
        <a:ext cx="2038350" cy="2160270"/>
      </dsp:txXfrm>
    </dsp:sp>
    <dsp:sp modelId="{29B8032B-D299-493D-A7EF-B6FBAF050D08}">
      <dsp:nvSpPr>
        <dsp:cNvPr id="0" name=""/>
        <dsp:cNvSpPr/>
      </dsp:nvSpPr>
      <dsp:spPr>
        <a:xfrm>
          <a:off x="4076699" y="1028700"/>
          <a:ext cx="2038350" cy="21602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kern="1200" dirty="0" smtClean="0">
            <a:solidFill>
              <a:schemeClr val="bg1">
                <a:lumMod val="10000"/>
              </a:schemeClr>
            </a:solidFill>
          </a:endParaRPr>
        </a:p>
      </dsp:txBody>
      <dsp:txXfrm>
        <a:off x="4076699" y="1028700"/>
        <a:ext cx="2038350" cy="2160270"/>
      </dsp:txXfrm>
    </dsp:sp>
    <dsp:sp modelId="{EB407963-7705-46C7-993B-FD45B7EE2555}">
      <dsp:nvSpPr>
        <dsp:cNvPr id="0" name=""/>
        <dsp:cNvSpPr/>
      </dsp:nvSpPr>
      <dsp:spPr>
        <a:xfrm>
          <a:off x="6115050" y="1028700"/>
          <a:ext cx="2038350" cy="21602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kern="1200" dirty="0" smtClean="0">
            <a:solidFill>
              <a:schemeClr val="bg1">
                <a:lumMod val="10000"/>
              </a:schemeClr>
            </a:solidFill>
          </a:endParaRPr>
        </a:p>
      </dsp:txBody>
      <dsp:txXfrm>
        <a:off x="6115050" y="1028700"/>
        <a:ext cx="2038350" cy="2160270"/>
      </dsp:txXfrm>
    </dsp:sp>
    <dsp:sp modelId="{6153567A-ADC2-4CAF-B603-B007274DAACC}">
      <dsp:nvSpPr>
        <dsp:cNvPr id="0" name=""/>
        <dsp:cNvSpPr/>
      </dsp:nvSpPr>
      <dsp:spPr>
        <a:xfrm>
          <a:off x="0" y="3188970"/>
          <a:ext cx="8153399" cy="240030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A0955-84CA-4BE5-BE00-AA3D18D2FD44}">
      <dsp:nvSpPr>
        <dsp:cNvPr id="0" name=""/>
        <dsp:cNvSpPr/>
      </dsp:nvSpPr>
      <dsp:spPr>
        <a:xfrm>
          <a:off x="3261359" y="0"/>
          <a:ext cx="4892040" cy="213359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1CDC0-C4B6-4301-913B-1DCCC5EC63AC}">
      <dsp:nvSpPr>
        <dsp:cNvPr id="0" name=""/>
        <dsp:cNvSpPr/>
      </dsp:nvSpPr>
      <dsp:spPr>
        <a:xfrm>
          <a:off x="0" y="0"/>
          <a:ext cx="3261360" cy="2133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>
                  <a:lumMod val="10000"/>
                </a:schemeClr>
              </a:solidFill>
            </a:rPr>
            <a:t>How did location influence Josie’s selection of her top two depository institutions?</a:t>
          </a:r>
          <a:endParaRPr lang="en-US" sz="2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04154" y="104154"/>
        <a:ext cx="3053052" cy="1925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492A8-EC50-408B-84A3-43A4E6C2C3E5}">
      <dsp:nvSpPr>
        <dsp:cNvPr id="0" name=""/>
        <dsp:cNvSpPr/>
      </dsp:nvSpPr>
      <dsp:spPr>
        <a:xfrm>
          <a:off x="5065" y="1165891"/>
          <a:ext cx="2092834" cy="1046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10000"/>
                </a:schemeClr>
              </a:solidFill>
            </a:rPr>
            <a:t>Are Josie’s choices insured?</a:t>
          </a: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5714" y="1196540"/>
        <a:ext cx="2031536" cy="985119"/>
      </dsp:txXfrm>
    </dsp:sp>
    <dsp:sp modelId="{4AF042BC-B3C2-40FC-8EB7-9F7AD640A3A9}">
      <dsp:nvSpPr>
        <dsp:cNvPr id="0" name=""/>
        <dsp:cNvSpPr/>
      </dsp:nvSpPr>
      <dsp:spPr>
        <a:xfrm rot="19457599">
          <a:off x="2000999" y="1360377"/>
          <a:ext cx="1030933" cy="55756"/>
        </a:xfrm>
        <a:custGeom>
          <a:avLst/>
          <a:gdLst/>
          <a:ahLst/>
          <a:cxnLst/>
          <a:rect l="0" t="0" r="0" b="0"/>
          <a:pathLst>
            <a:path>
              <a:moveTo>
                <a:pt x="0" y="27878"/>
              </a:moveTo>
              <a:lnTo>
                <a:pt x="1030933" y="278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>
                <a:lumMod val="10000"/>
              </a:schemeClr>
            </a:solidFill>
          </a:endParaRPr>
        </a:p>
      </dsp:txBody>
      <dsp:txXfrm>
        <a:off x="2490692" y="1362481"/>
        <a:ext cx="51546" cy="51546"/>
      </dsp:txXfrm>
    </dsp:sp>
    <dsp:sp modelId="{53CB59EF-6593-40AD-9024-D6798007E7FD}">
      <dsp:nvSpPr>
        <dsp:cNvPr id="0" name=""/>
        <dsp:cNvSpPr/>
      </dsp:nvSpPr>
      <dsp:spPr>
        <a:xfrm>
          <a:off x="2935032" y="564201"/>
          <a:ext cx="2092834" cy="1046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10000"/>
                </a:schemeClr>
              </a:solidFill>
            </a:rPr>
            <a:t>Option 1</a:t>
          </a: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965681" y="594850"/>
        <a:ext cx="2031536" cy="985119"/>
      </dsp:txXfrm>
    </dsp:sp>
    <dsp:sp modelId="{CB9FA961-4FCE-420B-87F4-98021EFEA20C}">
      <dsp:nvSpPr>
        <dsp:cNvPr id="0" name=""/>
        <dsp:cNvSpPr/>
      </dsp:nvSpPr>
      <dsp:spPr>
        <a:xfrm>
          <a:off x="5027867" y="1059532"/>
          <a:ext cx="837133" cy="55756"/>
        </a:xfrm>
        <a:custGeom>
          <a:avLst/>
          <a:gdLst/>
          <a:ahLst/>
          <a:cxnLst/>
          <a:rect l="0" t="0" r="0" b="0"/>
          <a:pathLst>
            <a:path>
              <a:moveTo>
                <a:pt x="0" y="27878"/>
              </a:moveTo>
              <a:lnTo>
                <a:pt x="837133" y="278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>
                <a:lumMod val="10000"/>
              </a:schemeClr>
            </a:solidFill>
          </a:endParaRPr>
        </a:p>
      </dsp:txBody>
      <dsp:txXfrm>
        <a:off x="5425505" y="1066481"/>
        <a:ext cx="41856" cy="41856"/>
      </dsp:txXfrm>
    </dsp:sp>
    <dsp:sp modelId="{FC11CE2A-69F0-4383-A50A-2C21FB770B9C}">
      <dsp:nvSpPr>
        <dsp:cNvPr id="0" name=""/>
        <dsp:cNvSpPr/>
      </dsp:nvSpPr>
      <dsp:spPr>
        <a:xfrm>
          <a:off x="5865000" y="564201"/>
          <a:ext cx="2092834" cy="1046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895649" y="594850"/>
        <a:ext cx="2031536" cy="985119"/>
      </dsp:txXfrm>
    </dsp:sp>
    <dsp:sp modelId="{BD93BA2A-CF2A-4E14-8BA1-0FA996864FFC}">
      <dsp:nvSpPr>
        <dsp:cNvPr id="0" name=""/>
        <dsp:cNvSpPr/>
      </dsp:nvSpPr>
      <dsp:spPr>
        <a:xfrm rot="2142401">
          <a:off x="2000999" y="1962066"/>
          <a:ext cx="1030933" cy="55756"/>
        </a:xfrm>
        <a:custGeom>
          <a:avLst/>
          <a:gdLst/>
          <a:ahLst/>
          <a:cxnLst/>
          <a:rect l="0" t="0" r="0" b="0"/>
          <a:pathLst>
            <a:path>
              <a:moveTo>
                <a:pt x="0" y="27878"/>
              </a:moveTo>
              <a:lnTo>
                <a:pt x="1030933" y="278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>
                <a:lumMod val="10000"/>
              </a:schemeClr>
            </a:solidFill>
          </a:endParaRPr>
        </a:p>
      </dsp:txBody>
      <dsp:txXfrm>
        <a:off x="2490692" y="1964171"/>
        <a:ext cx="51546" cy="51546"/>
      </dsp:txXfrm>
    </dsp:sp>
    <dsp:sp modelId="{8D52E07A-DB7D-46C4-B70A-C5B2830A4473}">
      <dsp:nvSpPr>
        <dsp:cNvPr id="0" name=""/>
        <dsp:cNvSpPr/>
      </dsp:nvSpPr>
      <dsp:spPr>
        <a:xfrm>
          <a:off x="2935032" y="1767581"/>
          <a:ext cx="2092834" cy="1046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10000"/>
                </a:schemeClr>
              </a:solidFill>
            </a:rPr>
            <a:t>Option 2</a:t>
          </a: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965681" y="1798230"/>
        <a:ext cx="2031536" cy="985119"/>
      </dsp:txXfrm>
    </dsp:sp>
    <dsp:sp modelId="{0FDA97A3-0931-40F5-8931-FB0A7B3786E3}">
      <dsp:nvSpPr>
        <dsp:cNvPr id="0" name=""/>
        <dsp:cNvSpPr/>
      </dsp:nvSpPr>
      <dsp:spPr>
        <a:xfrm>
          <a:off x="5027867" y="2262911"/>
          <a:ext cx="837133" cy="55756"/>
        </a:xfrm>
        <a:custGeom>
          <a:avLst/>
          <a:gdLst/>
          <a:ahLst/>
          <a:cxnLst/>
          <a:rect l="0" t="0" r="0" b="0"/>
          <a:pathLst>
            <a:path>
              <a:moveTo>
                <a:pt x="0" y="27878"/>
              </a:moveTo>
              <a:lnTo>
                <a:pt x="837133" y="278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>
                <a:lumMod val="10000"/>
              </a:schemeClr>
            </a:solidFill>
          </a:endParaRPr>
        </a:p>
      </dsp:txBody>
      <dsp:txXfrm>
        <a:off x="5425505" y="2269861"/>
        <a:ext cx="41856" cy="41856"/>
      </dsp:txXfrm>
    </dsp:sp>
    <dsp:sp modelId="{74273A50-83F2-4794-B82E-1132B930C833}">
      <dsp:nvSpPr>
        <dsp:cNvPr id="0" name=""/>
        <dsp:cNvSpPr/>
      </dsp:nvSpPr>
      <dsp:spPr>
        <a:xfrm>
          <a:off x="5865000" y="1767581"/>
          <a:ext cx="2092834" cy="1046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895649" y="1798230"/>
        <a:ext cx="2031536" cy="985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ADF9C-9557-4CF7-8EE9-FE50937CA2F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5A59A-CCBD-4A95-B57A-877831203B11}">
      <dsp:nvSpPr>
        <dsp:cNvPr id="0" name=""/>
        <dsp:cNvSpPr/>
      </dsp:nvSpPr>
      <dsp:spPr>
        <a:xfrm>
          <a:off x="460128" y="312440"/>
          <a:ext cx="3904284" cy="625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>
                  <a:lumMod val="10000"/>
                </a:schemeClr>
              </a:solidFill>
            </a:rPr>
            <a:t>Grocery store</a:t>
          </a:r>
          <a:endParaRPr lang="en-US" sz="32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60128" y="312440"/>
        <a:ext cx="3904284" cy="625205"/>
      </dsp:txXfrm>
    </dsp:sp>
    <dsp:sp modelId="{2BF58E17-6E29-440A-9017-13156D9CE87D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BB1C28-6522-403B-8BC9-C433C5D94F37}">
      <dsp:nvSpPr>
        <dsp:cNvPr id="0" name=""/>
        <dsp:cNvSpPr/>
      </dsp:nvSpPr>
      <dsp:spPr>
        <a:xfrm>
          <a:off x="818573" y="1250411"/>
          <a:ext cx="3545839" cy="625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>
                  <a:lumMod val="10000"/>
                </a:schemeClr>
              </a:solidFill>
            </a:rPr>
            <a:t>Gas station</a:t>
          </a:r>
          <a:endParaRPr lang="en-US" sz="32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818573" y="1250411"/>
        <a:ext cx="3545839" cy="625205"/>
      </dsp:txXfrm>
    </dsp:sp>
    <dsp:sp modelId="{2FFF4FC7-634E-4535-BADF-71252A6B82D9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BC10B-E856-4536-AAFC-B5ACED10C83E}">
      <dsp:nvSpPr>
        <dsp:cNvPr id="0" name=""/>
        <dsp:cNvSpPr/>
      </dsp:nvSpPr>
      <dsp:spPr>
        <a:xfrm>
          <a:off x="818573" y="2188382"/>
          <a:ext cx="3545839" cy="625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>
                  <a:lumMod val="10000"/>
                </a:schemeClr>
              </a:solidFill>
            </a:rPr>
            <a:t>Restaurant</a:t>
          </a:r>
          <a:endParaRPr lang="en-US" sz="32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818573" y="2188382"/>
        <a:ext cx="3545839" cy="625205"/>
      </dsp:txXfrm>
    </dsp:sp>
    <dsp:sp modelId="{72040A55-6B43-4D70-802F-950AABF12D4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8E816C-10F5-4C7E-9FD1-91C41414225F}">
      <dsp:nvSpPr>
        <dsp:cNvPr id="0" name=""/>
        <dsp:cNvSpPr/>
      </dsp:nvSpPr>
      <dsp:spPr>
        <a:xfrm>
          <a:off x="460128" y="3126353"/>
          <a:ext cx="3904284" cy="625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>
                  <a:lumMod val="10000"/>
                </a:schemeClr>
              </a:solidFill>
            </a:rPr>
            <a:t>Clothing store</a:t>
          </a:r>
          <a:endParaRPr lang="en-US" sz="32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60128" y="3126353"/>
        <a:ext cx="3904284" cy="625205"/>
      </dsp:txXfrm>
    </dsp:sp>
    <dsp:sp modelId="{2752C702-4306-426A-93C8-C6F7A88E1DD2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F397F-67A9-4075-B602-610F06D1F7B3}">
      <dsp:nvSpPr>
        <dsp:cNvPr id="0" name=""/>
        <dsp:cNvSpPr/>
      </dsp:nvSpPr>
      <dsp:spPr>
        <a:xfrm>
          <a:off x="2724831" y="1521590"/>
          <a:ext cx="2151973" cy="21147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10000"/>
                </a:schemeClr>
              </a:solidFill>
            </a:rPr>
            <a:t>Services offered by depository institutions</a:t>
          </a:r>
          <a:endParaRPr lang="en-US" sz="24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039980" y="1831281"/>
        <a:ext cx="1521675" cy="1495321"/>
      </dsp:txXfrm>
    </dsp:sp>
    <dsp:sp modelId="{8E800DA8-ADB4-4F3D-A7FD-BAD098D01DA9}">
      <dsp:nvSpPr>
        <dsp:cNvPr id="0" name=""/>
        <dsp:cNvSpPr/>
      </dsp:nvSpPr>
      <dsp:spPr>
        <a:xfrm>
          <a:off x="2869202" y="-136770"/>
          <a:ext cx="1863230" cy="18288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142066" y="131059"/>
        <a:ext cx="1317502" cy="1293196"/>
      </dsp:txXfrm>
    </dsp:sp>
    <dsp:sp modelId="{5E783C91-D9BA-4338-81A4-0EF5B9FC4A8D}">
      <dsp:nvSpPr>
        <dsp:cNvPr id="0" name=""/>
        <dsp:cNvSpPr/>
      </dsp:nvSpPr>
      <dsp:spPr>
        <a:xfrm>
          <a:off x="4582327" y="1107887"/>
          <a:ext cx="1863230" cy="18288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855191" y="1375716"/>
        <a:ext cx="1317502" cy="1293196"/>
      </dsp:txXfrm>
    </dsp:sp>
    <dsp:sp modelId="{52BB0491-58E7-4154-AC80-82EB87FDBE98}">
      <dsp:nvSpPr>
        <dsp:cNvPr id="0" name=""/>
        <dsp:cNvSpPr/>
      </dsp:nvSpPr>
      <dsp:spPr>
        <a:xfrm>
          <a:off x="3927971" y="3121786"/>
          <a:ext cx="1863230" cy="18288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200835" y="3389615"/>
        <a:ext cx="1317502" cy="1293196"/>
      </dsp:txXfrm>
    </dsp:sp>
    <dsp:sp modelId="{61DDE019-AE93-4818-9C54-64C03424FC1E}">
      <dsp:nvSpPr>
        <dsp:cNvPr id="0" name=""/>
        <dsp:cNvSpPr/>
      </dsp:nvSpPr>
      <dsp:spPr>
        <a:xfrm>
          <a:off x="1810433" y="3121786"/>
          <a:ext cx="1863230" cy="18288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083297" y="3389615"/>
        <a:ext cx="1317502" cy="1293196"/>
      </dsp:txXfrm>
    </dsp:sp>
    <dsp:sp modelId="{16207E4E-0D7B-45D7-93E0-52C6C44E399D}">
      <dsp:nvSpPr>
        <dsp:cNvPr id="0" name=""/>
        <dsp:cNvSpPr/>
      </dsp:nvSpPr>
      <dsp:spPr>
        <a:xfrm>
          <a:off x="1156077" y="1107887"/>
          <a:ext cx="1863230" cy="18288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428941" y="1375716"/>
        <a:ext cx="1317502" cy="12931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2ACC5-D927-4E11-B1B9-459D34CDC705}">
      <dsp:nvSpPr>
        <dsp:cNvPr id="0" name=""/>
        <dsp:cNvSpPr/>
      </dsp:nvSpPr>
      <dsp:spPr>
        <a:xfrm>
          <a:off x="0" y="0"/>
          <a:ext cx="6930390" cy="1165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4147" y="34147"/>
        <a:ext cx="5672335" cy="1097566"/>
      </dsp:txXfrm>
    </dsp:sp>
    <dsp:sp modelId="{549B712A-4D3C-4BBC-912A-B8FE60D5099D}">
      <dsp:nvSpPr>
        <dsp:cNvPr id="0" name=""/>
        <dsp:cNvSpPr/>
      </dsp:nvSpPr>
      <dsp:spPr>
        <a:xfrm>
          <a:off x="611504" y="1360169"/>
          <a:ext cx="6930390" cy="1165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bg1">
                <a:lumMod val="10000"/>
              </a:schemeClr>
            </a:solidFill>
          </a:endParaRPr>
        </a:p>
      </dsp:txBody>
      <dsp:txXfrm>
        <a:off x="645651" y="1394316"/>
        <a:ext cx="5492782" cy="1097566"/>
      </dsp:txXfrm>
    </dsp:sp>
    <dsp:sp modelId="{3F303B94-33AC-4CD2-9515-A73786444012}">
      <dsp:nvSpPr>
        <dsp:cNvPr id="0" name=""/>
        <dsp:cNvSpPr/>
      </dsp:nvSpPr>
      <dsp:spPr>
        <a:xfrm>
          <a:off x="1223009" y="2720339"/>
          <a:ext cx="6930390" cy="1165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 smtClean="0">
            <a:solidFill>
              <a:schemeClr val="bg1">
                <a:lumMod val="10000"/>
              </a:schemeClr>
            </a:solidFill>
          </a:endParaRPr>
        </a:p>
      </dsp:txBody>
      <dsp:txXfrm>
        <a:off x="1257156" y="2754486"/>
        <a:ext cx="5492782" cy="1097566"/>
      </dsp:txXfrm>
    </dsp:sp>
    <dsp:sp modelId="{21D5CF68-5696-422E-A0F5-850351A43885}">
      <dsp:nvSpPr>
        <dsp:cNvPr id="0" name=""/>
        <dsp:cNvSpPr/>
      </dsp:nvSpPr>
      <dsp:spPr>
        <a:xfrm>
          <a:off x="6172581" y="884110"/>
          <a:ext cx="757809" cy="7578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>
                <a:lumMod val="10000"/>
              </a:schemeClr>
            </a:solidFill>
          </a:endParaRPr>
        </a:p>
      </dsp:txBody>
      <dsp:txXfrm>
        <a:off x="6343088" y="884110"/>
        <a:ext cx="416795" cy="570251"/>
      </dsp:txXfrm>
    </dsp:sp>
    <dsp:sp modelId="{4DC71EDD-C66E-496A-80B4-7D79FEB01A54}">
      <dsp:nvSpPr>
        <dsp:cNvPr id="0" name=""/>
        <dsp:cNvSpPr/>
      </dsp:nvSpPr>
      <dsp:spPr>
        <a:xfrm>
          <a:off x="6784085" y="2236508"/>
          <a:ext cx="757809" cy="7578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>
                <a:lumMod val="10000"/>
              </a:schemeClr>
            </a:solidFill>
          </a:endParaRPr>
        </a:p>
      </dsp:txBody>
      <dsp:txXfrm>
        <a:off x="6954592" y="2236508"/>
        <a:ext cx="416795" cy="570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029200"/>
            <a:ext cx="8686800" cy="685800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791200"/>
            <a:ext cx="86868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2BBADE3-A88D-4621-A2B2-219E7EEE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3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1219200"/>
            <a:ext cx="2046288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59880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CC7A84B-531E-4806-9FD5-E0D363BAB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3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 userDrawn="1"/>
        </p:nvSpPr>
        <p:spPr bwMode="auto">
          <a:xfrm>
            <a:off x="1219200" y="6324600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700">
                <a:solidFill>
                  <a:srgbClr val="33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© Family Economics &amp; Financial Education – May 2012 – Introduction to Depository Institutions – Slide </a:t>
            </a:r>
            <a:fld id="{B2805566-429F-4AD0-A1D6-971BEAF47230}" type="slidenum">
              <a:rPr lang="en-US" altLang="en-US" sz="700">
                <a:solidFill>
                  <a:srgbClr val="33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algn="ctr" eaLnBrk="1" hangingPunct="1"/>
              <a:t>‹#›</a:t>
            </a:fld>
            <a:endParaRPr lang="en-US" altLang="en-US" sz="700">
              <a:solidFill>
                <a:srgbClr val="3333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altLang="en-US" sz="700">
                <a:solidFill>
                  <a:srgbClr val="33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Funded 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5" name="Picture 12" descr="TCA-New-Logo-3-color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1182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UA-horiz bl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00800"/>
            <a:ext cx="8747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1913E7C-F260-4959-BB62-92A049E4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00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4000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4E30B36-D4DA-4245-964F-6E955607A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1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B09BF85-59F0-4891-87E8-C0DF9951F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FEEB083-8643-43AE-B618-6095DF23F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8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59F938E-6B11-499F-B555-D63972092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2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28F48285-E53B-4CDE-8412-C5D1E5A88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1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DF0C97B-FC76-4626-BE0B-A45EBEE4E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186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15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3"/>
          <p:cNvSpPr txBox="1">
            <a:spLocks noChangeArrowheads="1"/>
          </p:cNvSpPr>
          <p:nvPr userDrawn="1"/>
        </p:nvSpPr>
        <p:spPr bwMode="auto">
          <a:xfrm>
            <a:off x="8305800" y="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alibri" pitchFamily="34" charset="0"/>
              </a:rPr>
              <a:t>1.7.3.G1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00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00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00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00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00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333300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333300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33300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3300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00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Introduction to Depository Institutions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“Take Charge of Your Finances” Advanced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186738" cy="838200"/>
          </a:xfrm>
        </p:spPr>
        <p:txBody>
          <a:bodyPr/>
          <a:lstStyle/>
          <a:p>
            <a:r>
              <a:rPr lang="en-US" altLang="en-US" smtClean="0"/>
              <a:t>Josie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43900" cy="2209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800" smtClean="0"/>
              <a:t>While watching the news today, Josie saw that a local depository institution is closing. Now that she understands the importance of depository institution insurance, she wants to ensure her choices are insured.</a:t>
            </a:r>
          </a:p>
        </p:txBody>
      </p:sp>
      <p:pic>
        <p:nvPicPr>
          <p:cNvPr id="22532" name="Picture 3" descr="C:\Users\Lindy\AppData\Local\Microsoft\Windows\Temporary Internet Files\Content.IE5\M65QHP3I\MP9004074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9431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533400" y="3352800"/>
          <a:ext cx="79629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629400" y="4183063"/>
            <a:ext cx="16732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Yes, by FDIC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1775" y="5391150"/>
            <a:ext cx="1833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Yes, by NCUA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66763" y="3235325"/>
            <a:ext cx="3652837" cy="16414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9396" r="11046" b="10068"/>
          <a:stretch>
            <a:fillRect/>
          </a:stretch>
        </p:blipFill>
        <p:spPr bwMode="auto">
          <a:xfrm>
            <a:off x="427038" y="2890838"/>
            <a:ext cx="67945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Businesses offer services to the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35325"/>
            <a:ext cx="38100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What services do these businesses offer?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495800" y="1905000"/>
          <a:ext cx="441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270125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235325"/>
            <a:ext cx="4968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178300"/>
            <a:ext cx="4381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5070475"/>
            <a:ext cx="5445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4600" y="1145413"/>
          <a:ext cx="7601636" cy="481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73100" y="2819400"/>
            <a:ext cx="2671763" cy="2133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9396" r="11046" b="10068"/>
          <a:stretch>
            <a:fillRect/>
          </a:stretch>
        </p:blipFill>
        <p:spPr bwMode="auto">
          <a:xfrm>
            <a:off x="296863" y="2517775"/>
            <a:ext cx="67945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1038" y="2889250"/>
            <a:ext cx="26717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services does the depository institution identified in your community offer?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6575" y="1477963"/>
            <a:ext cx="1395413" cy="839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Savings Tools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5238" y="2917825"/>
            <a:ext cx="939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Credit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4013" y="4800600"/>
            <a:ext cx="1397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Financial Advice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0700" y="4843463"/>
            <a:ext cx="1905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Safe-Deposit Box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84588" y="2297113"/>
            <a:ext cx="180181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Special Needs Payment Instruments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9" grpId="0"/>
      <p:bldP spid="2" grpId="0"/>
      <p:bldP spid="3" grpId="0"/>
      <p:bldP spid="5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Depository institutions offer the ability to earn interest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153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03238" y="236220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Interest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- the price paid for using someone else’s money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373697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You can 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earn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interest or 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be charged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interest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1963" y="4933950"/>
            <a:ext cx="66294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The amount of interest earned or charged is determined by the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interest rate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(percentage rate used to calculate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interest, usually an annual rate)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186738" cy="838200"/>
          </a:xfrm>
        </p:spPr>
        <p:txBody>
          <a:bodyPr/>
          <a:lstStyle/>
          <a:p>
            <a:r>
              <a:rPr lang="en-US" altLang="en-US" smtClean="0"/>
              <a:t>Interest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429000" cy="1524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800" smtClean="0"/>
              <a:t>$100 deposited in an account earning 2% interest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114800" y="1828800"/>
          <a:ext cx="4662714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057400" y="3657600"/>
          <a:ext cx="5410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4133850" y="2316163"/>
            <a:ext cx="9159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$100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4575" y="2339975"/>
            <a:ext cx="6413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.02</a:t>
            </a:r>
          </a:p>
        </p:txBody>
      </p:sp>
      <p:sp>
        <p:nvSpPr>
          <p:cNvPr id="8" name="Rectangle 7"/>
          <p:cNvSpPr/>
          <p:nvPr/>
        </p:nvSpPr>
        <p:spPr>
          <a:xfrm>
            <a:off x="7985125" y="2338388"/>
            <a:ext cx="55086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$2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3400" y="11430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549275" y="3098800"/>
            <a:ext cx="21574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Accounts to help you manage your money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8675" y="3349625"/>
            <a:ext cx="1981200" cy="1193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May or may not earn interest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6963" y="3330575"/>
            <a:ext cx="1828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The 2 most common accounts: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1300" y="5149850"/>
            <a:ext cx="15287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Checking Account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4413" y="5149850"/>
            <a:ext cx="15192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Savings Account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833438"/>
          <a:ext cx="8077200" cy="511016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38600"/>
                <a:gridCol w="4038600"/>
              </a:tblGrid>
              <a:tr h="5790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Checking</a:t>
                      </a:r>
                      <a:r>
                        <a:rPr lang="en-US" sz="3200" baseline="0" dirty="0" smtClean="0"/>
                        <a:t> Account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Savings Account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974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17" marB="457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59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17" marB="457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04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17" marB="457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618163" y="3729038"/>
            <a:ext cx="3235325" cy="101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9396" r="11046" b="10068"/>
          <a:stretch>
            <a:fillRect/>
          </a:stretch>
        </p:blipFill>
        <p:spPr bwMode="auto">
          <a:xfrm>
            <a:off x="5389563" y="4256088"/>
            <a:ext cx="67945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9288" y="3729038"/>
            <a:ext cx="3200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Should you look for a low or high interest rate on a savings account?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1463675"/>
            <a:ext cx="3940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00"/>
                </a:solidFill>
                <a:latin typeface="Calibri" pitchFamily="34" charset="0"/>
              </a:rPr>
              <a:t>Provides an easy method for transferring money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575" y="2343150"/>
            <a:ext cx="3937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FFFA">
                    <a:lumMod val="10000"/>
                  </a:srgbClr>
                </a:solidFill>
                <a:latin typeface="Calibri"/>
                <a:cs typeface="+mn-cs"/>
              </a:rPr>
              <a:t>Use deposited money anytime by: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A">
                    <a:lumMod val="10000"/>
                  </a:srgbClr>
                </a:solidFill>
                <a:latin typeface="Calibri"/>
                <a:cs typeface="+mn-cs"/>
              </a:rPr>
              <a:t>Writing checks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A">
                    <a:lumMod val="10000"/>
                  </a:srgbClr>
                </a:solidFill>
                <a:latin typeface="Calibri"/>
                <a:cs typeface="+mn-cs"/>
              </a:rPr>
              <a:t>Using a debit card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A">
                    <a:lumMod val="10000"/>
                  </a:srgbClr>
                </a:solidFill>
                <a:latin typeface="Calibri"/>
                <a:cs typeface="+mn-cs"/>
              </a:rPr>
              <a:t>Withdrawing cash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A">
                    <a:lumMod val="10000"/>
                  </a:srgbClr>
                </a:solidFill>
                <a:latin typeface="Calibri"/>
                <a:cs typeface="+mn-cs"/>
              </a:rPr>
              <a:t>Electronically transferring money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5150" y="5037138"/>
            <a:ext cx="3384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00"/>
                </a:solidFill>
                <a:latin typeface="Calibri" pitchFamily="34" charset="0"/>
              </a:rPr>
              <a:t>Some earn interest but most do not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52950" y="1463675"/>
            <a:ext cx="3981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00"/>
                </a:solidFill>
                <a:latin typeface="Calibri" pitchFamily="34" charset="0"/>
              </a:rPr>
              <a:t>Designed to hold money not spent on current consumption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9938" y="2403475"/>
            <a:ext cx="3938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00"/>
                </a:solidFill>
                <a:latin typeface="Calibri" pitchFamily="34" charset="0"/>
              </a:rPr>
              <a:t>Access to money is more limited than a checking account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84700" y="5038725"/>
            <a:ext cx="177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00"/>
                </a:solidFill>
                <a:latin typeface="Calibri" pitchFamily="34" charset="0"/>
              </a:rPr>
              <a:t>Earn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3" grpId="0"/>
      <p:bldP spid="5" grpId="0"/>
      <p:bldP spid="1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71488" y="1112838"/>
            <a:ext cx="8186737" cy="838200"/>
          </a:xfrm>
        </p:spPr>
        <p:txBody>
          <a:bodyPr/>
          <a:lstStyle/>
          <a:p>
            <a:r>
              <a:rPr lang="en-US" altLang="en-US" smtClean="0"/>
              <a:t>Josie</a:t>
            </a:r>
          </a:p>
        </p:txBody>
      </p:sp>
      <p:pic>
        <p:nvPicPr>
          <p:cNvPr id="29699" name="Picture 7" descr="C:\Users\Lindy\AppData\Local\Microsoft\Windows\Temporary Internet Files\Content.IE5\M65QHP3I\MP9004074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1638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250" y="1838325"/>
            <a:ext cx="62039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Josie is looking for a checking account that is linked to a savings account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This will allow her to transfer money from her checking account to her savings account when needed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30226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752475" y="5441950"/>
            <a:ext cx="36385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+mn-lt"/>
                <a:cs typeface="+mn-cs"/>
              </a:rPr>
              <a:t>Yes - linked savings account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5437188"/>
            <a:ext cx="36972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+mn-lt"/>
                <a:cs typeface="+mn-cs"/>
              </a:rPr>
              <a:t>Yes – linked savings account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9838" y="3990975"/>
            <a:ext cx="36369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+mn-lt"/>
                <a:cs typeface="+mn-cs"/>
              </a:rPr>
              <a:t>Does option 2 have this ability?</a:t>
            </a:r>
          </a:p>
        </p:txBody>
      </p:sp>
      <p:sp>
        <p:nvSpPr>
          <p:cNvPr id="9" name="Rectangle 8"/>
          <p:cNvSpPr/>
          <p:nvPr/>
        </p:nvSpPr>
        <p:spPr>
          <a:xfrm>
            <a:off x="654050" y="3990975"/>
            <a:ext cx="3771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+mn-lt"/>
                <a:cs typeface="+mn-cs"/>
              </a:rPr>
              <a:t>Does option 1 have this ability?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553200" y="2209800"/>
            <a:ext cx="2286000" cy="1222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9396" r="11046" b="10068"/>
          <a:stretch>
            <a:fillRect/>
          </a:stretch>
        </p:blipFill>
        <p:spPr bwMode="auto">
          <a:xfrm>
            <a:off x="8343900" y="3119438"/>
            <a:ext cx="67945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08763" y="2241550"/>
            <a:ext cx="2174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Why would this feature be beneficial?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  <p:bldP spid="4" grpId="0"/>
      <p:bldP spid="7" grpId="0"/>
      <p:bldP spid="9" grpId="0"/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Credit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200" y="1981200"/>
          <a:ext cx="815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3432175"/>
            <a:ext cx="20574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+mn-lt"/>
                <a:cs typeface="+mn-cs"/>
              </a:rPr>
              <a:t>Borrowing money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3113" y="3427413"/>
            <a:ext cx="2286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+mn-lt"/>
                <a:cs typeface="+mn-cs"/>
              </a:rPr>
              <a:t>Loans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+mn-lt"/>
                <a:cs typeface="+mn-cs"/>
              </a:rPr>
              <a:t>Credit cards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1875" y="3432175"/>
            <a:ext cx="249872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You will pay back the money borrowed 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plus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186738" cy="838200"/>
          </a:xfrm>
        </p:spPr>
        <p:txBody>
          <a:bodyPr/>
          <a:lstStyle/>
          <a:p>
            <a:r>
              <a:rPr lang="en-US" altLang="en-US" smtClean="0"/>
              <a:t>Other Services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458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44500" y="3844925"/>
            <a:ext cx="25908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Information, advice, and assistance with a wide range of financial topics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5975" y="4354513"/>
            <a:ext cx="25908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Store valuable personal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3616325"/>
            <a:ext cx="2667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Secure types of payments such as traveler’s checks, certified checks, cashier’s checks, and money 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a Depository Institution?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863" y="2362200"/>
            <a:ext cx="6049962" cy="129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b="1" smtClean="0"/>
              <a:t>Depository institution – </a:t>
            </a:r>
            <a:r>
              <a:rPr lang="en-US" altLang="en-US" smtClean="0"/>
              <a:t>businesses that provide financial services</a:t>
            </a:r>
            <a:endParaRPr lang="en-US" altLang="en-US" b="1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1600200" y="4543425"/>
            <a:ext cx="62484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000" y="4556125"/>
            <a:ext cx="53340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is the name of one depository institution in your community?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9396" r="11046" b="10068"/>
          <a:stretch>
            <a:fillRect/>
          </a:stretch>
        </p:blipFill>
        <p:spPr bwMode="auto">
          <a:xfrm>
            <a:off x="6858000" y="4786313"/>
            <a:ext cx="8572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186738" cy="838200"/>
          </a:xfrm>
        </p:spPr>
        <p:txBody>
          <a:bodyPr/>
          <a:lstStyle/>
          <a:p>
            <a:r>
              <a:rPr lang="en-US" altLang="en-US" smtClean="0"/>
              <a:t>Using depository institution services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8288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200400" y="1949450"/>
            <a:ext cx="5486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Determine what steps are needed to use the service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3686175"/>
            <a:ext cx="54864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Having an account may be a requirement to use certain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4525" y="5133975"/>
            <a:ext cx="55022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Most require a parent/guardian signature to open an account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 of Depository Institutions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362200"/>
          <a:ext cx="8153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2217738"/>
            <a:ext cx="54864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Services offered by depository institutions may offer many different features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413" y="4019550"/>
            <a:ext cx="12096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Online banking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8375" y="4033838"/>
            <a:ext cx="17097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Mobile banking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4037013"/>
            <a:ext cx="11858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Debit cards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27713" y="4184650"/>
            <a:ext cx="8715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ATMs</a:t>
            </a:r>
          </a:p>
        </p:txBody>
      </p:sp>
      <p:sp>
        <p:nvSpPr>
          <p:cNvPr id="9" name="Rectangle 8"/>
          <p:cNvSpPr/>
          <p:nvPr/>
        </p:nvSpPr>
        <p:spPr>
          <a:xfrm>
            <a:off x="6929438" y="4005263"/>
            <a:ext cx="20208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Contactless payment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86738" cy="838200"/>
          </a:xfrm>
        </p:spPr>
        <p:txBody>
          <a:bodyPr/>
          <a:lstStyle/>
          <a:p>
            <a:r>
              <a:rPr lang="en-US" altLang="en-US" smtClean="0"/>
              <a:t>Online Banking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752600"/>
          <a:ext cx="769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219200" y="3216275"/>
            <a:ext cx="2819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Complete certain transactions from a secured Internet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5075" y="4989513"/>
            <a:ext cx="28194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Use a username and password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0313" y="3048000"/>
            <a:ext cx="31892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Access account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063" y="3986213"/>
            <a:ext cx="21209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Transfer money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6188" y="4579938"/>
            <a:ext cx="30845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Pay bills/set up recurring bill payment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4350" y="5513388"/>
            <a:ext cx="21129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Apply for 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Banking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4065588"/>
            <a:ext cx="3276600" cy="1982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Applications that allow online banking access via smartphones, tablets, and other mobile devices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9125" y="4419600"/>
            <a:ext cx="2895600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Usually offers the same services as online banking</a:t>
            </a:r>
            <a:endParaRPr lang="en-US" sz="24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186738" cy="838200"/>
          </a:xfrm>
        </p:spPr>
        <p:txBody>
          <a:bodyPr/>
          <a:lstStyle/>
          <a:p>
            <a:r>
              <a:rPr lang="en-US" altLang="en-US" smtClean="0"/>
              <a:t>Debit Cards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15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3254375"/>
            <a:ext cx="2514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+mj-lt"/>
                <a:cs typeface="+mn-cs"/>
              </a:rPr>
              <a:t>A plastic card that is electronically connected to the cardholder’s depository institution account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3254375"/>
            <a:ext cx="24384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Function in the same manner as checks but faster and more portable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4263" y="3233738"/>
            <a:ext cx="25225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Use a Personal Identification Number (PIN) or signature to authorize transactions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Automated Teller Machines (ATMs)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153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3046413"/>
            <a:ext cx="25146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A machine that allows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customers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to complete certain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transactions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without human assistance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3086100"/>
            <a:ext cx="25146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Withdraw and deposit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money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Transfer money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Check account balance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1875" y="3086100"/>
            <a:ext cx="25146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Accessed via an ATM card (usually the debit card) and 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Contactless Payment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153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667000"/>
            <a:ext cx="25146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Transactions completed with no physical connection between the payment device and the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Point of Sale (POS) device or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store clerk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2743200"/>
            <a:ext cx="25590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“Wave” a card in front of a sensor for fast and easy transactions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2743200"/>
            <a:ext cx="25193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Not all merchants have this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90600" y="1219200"/>
            <a:ext cx="7315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9396" r="11046" b="10068"/>
          <a:stretch>
            <a:fillRect/>
          </a:stretch>
        </p:blipFill>
        <p:spPr bwMode="auto">
          <a:xfrm>
            <a:off x="7527925" y="1281113"/>
            <a:ext cx="67945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233488"/>
            <a:ext cx="67675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Which feature would you find the most appealing?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Cast your vote!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066800" y="2590800"/>
          <a:ext cx="7086600" cy="335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6738" cy="838200"/>
          </a:xfrm>
        </p:spPr>
        <p:txBody>
          <a:bodyPr/>
          <a:lstStyle/>
          <a:p>
            <a:r>
              <a:rPr lang="en-US" altLang="en-US" smtClean="0"/>
              <a:t>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2057400"/>
          </a:xfrm>
        </p:spPr>
        <p:txBody>
          <a:bodyPr/>
          <a:lstStyle/>
          <a:p>
            <a:r>
              <a:rPr lang="en-US" altLang="en-US" sz="2400" smtClean="0"/>
              <a:t>Different types of fees may be charged</a:t>
            </a:r>
          </a:p>
          <a:p>
            <a:r>
              <a:rPr lang="en-US" altLang="en-US" sz="2400" smtClean="0"/>
              <a:t>Fees will vary between institutions and within different services at the same institution</a:t>
            </a:r>
          </a:p>
          <a:p>
            <a:r>
              <a:rPr lang="en-US" altLang="en-US" sz="2400" smtClean="0"/>
              <a:t>One of the most important factors to consider when choosing a depository institution</a:t>
            </a:r>
          </a:p>
          <a:p>
            <a:endParaRPr lang="en-US" altLang="en-US" sz="240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971800"/>
          <a:ext cx="8382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4138613"/>
            <a:ext cx="25146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Charged if you withdraw more money from your account than is available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4125913"/>
            <a:ext cx="25908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Charge for using an ATM that belongs to another depository institution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9513" y="4064000"/>
            <a:ext cx="25796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Some accounts have a minimum account balance;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fee charged if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you go below that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balance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28600" y="1397000"/>
          <a:ext cx="8382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 you manage fees?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2098675"/>
            <a:ext cx="54864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Research fees when choosing a depository institution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When opening an account, ask for a list of fees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4440238"/>
            <a:ext cx="54864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Most are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avoidable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Manage your account responsibly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86738" cy="838200"/>
          </a:xfrm>
        </p:spPr>
        <p:txBody>
          <a:bodyPr/>
          <a:lstStyle/>
          <a:p>
            <a:r>
              <a:rPr lang="en-US" altLang="en-US" smtClean="0"/>
              <a:t>Meet Josie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152399" y="1676400"/>
          <a:ext cx="670559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5" descr="C:\Users\Lindy\AppData\Local\Microsoft\Windows\Temporary Internet Files\Content.IE5\TZWR7C67\MP90044249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1875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9975" y="2924175"/>
            <a:ext cx="42370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Has been accepted to a university 3 hours from home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3917950"/>
            <a:ext cx="43164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Making important decisions about her future, especially regarding  money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5388" y="5072063"/>
            <a:ext cx="40909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Looking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for a safe place to store her money and pay her bills while at college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2288" y="1965325"/>
            <a:ext cx="2765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Senior in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4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 you choose one depository institution over another?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743200"/>
          <a:ext cx="8610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0900" y="2133600"/>
            <a:ext cx="7391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Choose one that meets your </a:t>
            </a:r>
            <a:r>
              <a:rPr lang="en-US" sz="2400" u="sng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goals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!</a:t>
            </a:r>
          </a:p>
          <a:p>
            <a:pPr algn="ctr" eaLnBrk="0" hangingPunct="0">
              <a:defRPr/>
            </a:pPr>
            <a:endParaRPr lang="en-US" sz="11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Analyze the following factors: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6963" y="3351213"/>
            <a:ext cx="20589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Type of depository institution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7925" y="3721100"/>
            <a:ext cx="12461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Location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2800" y="3721100"/>
            <a:ext cx="14001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Insurance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4150" y="4975225"/>
            <a:ext cx="17732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Services offered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6938" y="4991100"/>
            <a:ext cx="21732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Interest rates offered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4975225"/>
            <a:ext cx="1741488" cy="835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Features offered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138" y="3546475"/>
            <a:ext cx="13430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Fees charged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5800" y="2514600"/>
            <a:ext cx="7848600" cy="2209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6705600" cy="838200"/>
          </a:xfrm>
        </p:spPr>
        <p:txBody>
          <a:bodyPr/>
          <a:lstStyle/>
          <a:p>
            <a:r>
              <a:rPr lang="en-US" altLang="en-US" smtClean="0"/>
              <a:t>Which checking account should Josie choose?</a:t>
            </a:r>
          </a:p>
        </p:txBody>
      </p:sp>
      <p:pic>
        <p:nvPicPr>
          <p:cNvPr id="44036" name="Picture 3" descr="C:\Users\Lindy\AppData\Local\Microsoft\Windows\Temporary Internet Files\Content.IE5\M65QHP3I\MP9004074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5913"/>
            <a:ext cx="1600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5675" y="3019425"/>
            <a:ext cx="73088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Learn more about Josie to help her choose depository institution 1 or 2</a:t>
            </a:r>
            <a:endParaRPr lang="en-US" sz="36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6705600" cy="838200"/>
          </a:xfrm>
        </p:spPr>
        <p:txBody>
          <a:bodyPr/>
          <a:lstStyle/>
          <a:p>
            <a:r>
              <a:rPr lang="en-US" altLang="en-US" smtClean="0"/>
              <a:t>What did you learn about Josie?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153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60" name="Picture 3" descr="C:\Users\Lindy\AppData\Local\Microsoft\Windows\Temporary Internet Files\Content.IE5\M65QHP3I\MP90040740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5913"/>
            <a:ext cx="1600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8225" y="5487988"/>
            <a:ext cx="7162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Which checking account would you recommend Josie choose - option 1 or 2? Why? </a:t>
            </a:r>
            <a:endParaRPr lang="en-US" sz="2400" b="1" i="1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38" y="1905000"/>
            <a:ext cx="21383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Will be traveling often to neighboring states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8888" y="2309813"/>
            <a:ext cx="1905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Owns a smartphone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905000"/>
            <a:ext cx="197485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Has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over drafted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her account in the past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2263" y="2133600"/>
            <a:ext cx="20145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Has several bills to pay every month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425" y="3624263"/>
            <a:ext cx="213836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Make sure she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can avoid all fees with proper account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73325" y="3810000"/>
            <a:ext cx="20986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Would prefer no minimum balance requirements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4550" y="3810000"/>
            <a:ext cx="18224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Would like to earn interest on her deposits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65913" y="3657600"/>
            <a:ext cx="2014537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Would like a quick way to check her account balances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186738" cy="838200"/>
          </a:xfrm>
        </p:spPr>
        <p:txBody>
          <a:bodyPr/>
          <a:lstStyle/>
          <a:p>
            <a:r>
              <a:rPr lang="en-US" altLang="en-US" smtClean="0"/>
              <a:t>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812925"/>
            <a:ext cx="7924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Depository institutions offer many benefits: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463" y="2314575"/>
            <a:ext cx="2466975" cy="83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 safe place to store money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4700" y="2297113"/>
            <a:ext cx="22098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 way to manage cash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6450" y="2298700"/>
            <a:ext cx="2667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The opportunity to earn interest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570288"/>
            <a:ext cx="7848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Services/features offered and fees charged vary between and within every depository institution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257800"/>
            <a:ext cx="8001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Research different depository institutions and choose one that will help you reach your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848600" cy="838200"/>
          </a:xfrm>
        </p:spPr>
        <p:txBody>
          <a:bodyPr/>
          <a:lstStyle/>
          <a:p>
            <a:r>
              <a:rPr lang="en-US" altLang="en-US" smtClean="0"/>
              <a:t>Help Josie manage her money by choosing a depository institution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209800"/>
          <a:ext cx="7772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Lindy\AppData\Local\Microsoft\Windows\Temporary Internet Files\Content.IE5\M65QHP3I\MP90040740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44958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4648200"/>
            <a:ext cx="60594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Your mission: </a:t>
            </a:r>
            <a:endParaRPr lang="en-US" sz="2400" b="1" i="1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Learn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more about Josie and depository institutions to help her make the best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choice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160588"/>
            <a:ext cx="32004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Found two depository institutions in her hometown that also have branches near her college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4763" y="2157413"/>
            <a:ext cx="32353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She has summarized their information on the “Josie’s Depository Institution Comparison Chart”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186738" cy="609600"/>
          </a:xfrm>
        </p:spPr>
        <p:txBody>
          <a:bodyPr/>
          <a:lstStyle/>
          <a:p>
            <a:r>
              <a:rPr lang="en-US" altLang="en-US" smtClean="0"/>
              <a:t>Types of Depository Institutions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1488" y="1752600"/>
          <a:ext cx="8382000" cy="4191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076700"/>
                <a:gridCol w="4305300"/>
              </a:tblGrid>
              <a:tr h="2946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Two types of depository institutions are:</a:t>
                      </a:r>
                      <a:endParaRPr lang="en-US" sz="240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Commercial</a:t>
                      </a:r>
                      <a:r>
                        <a:rPr lang="en-US" sz="20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Bank</a:t>
                      </a:r>
                      <a:endParaRPr lang="en-US" sz="20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Credit Union</a:t>
                      </a:r>
                      <a:endParaRPr lang="en-US" sz="20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21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19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875" y="5756275"/>
            <a:ext cx="8518525" cy="4619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Each type is unique – choose what is best for you</a:t>
            </a:r>
            <a:endParaRPr lang="en-US" sz="2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075" y="2570163"/>
            <a:ext cx="1279525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For-profit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950" y="2927350"/>
            <a:ext cx="422116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Open to anyone who wants to utilize a depository institution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075" y="3997325"/>
            <a:ext cx="400367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Offer numerous financial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188" y="4673600"/>
            <a:ext cx="400843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Usually the largest depository institutions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4538" y="2570163"/>
            <a:ext cx="4354512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Not-for-profit 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– owned by members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7713" y="2967038"/>
            <a:ext cx="4572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Have membership qualifications – members must share a “common bond”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41838" y="3968750"/>
            <a:ext cx="405288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Offer many services but usually not as many as a bank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8825" y="4683125"/>
            <a:ext cx="408781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Are often able to pay higher interest rates and charge lower fees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/>
        </p:nvGraphicFramePr>
        <p:xfrm>
          <a:off x="706273" y="2590800"/>
          <a:ext cx="7766714" cy="365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6438900" cy="1752600"/>
          </a:xfrm>
        </p:spPr>
        <p:txBody>
          <a:bodyPr/>
          <a:lstStyle/>
          <a:p>
            <a:r>
              <a:rPr lang="en-US" altLang="en-US" smtClean="0"/>
              <a:t>Josie -</a:t>
            </a:r>
            <a:br>
              <a:rPr lang="en-US" altLang="en-US" smtClean="0"/>
            </a:br>
            <a:r>
              <a:rPr lang="en-US" altLang="en-US" smtClean="0"/>
              <a:t>What type of depository institutions has she chosen? </a:t>
            </a:r>
          </a:p>
        </p:txBody>
      </p:sp>
      <p:pic>
        <p:nvPicPr>
          <p:cNvPr id="18436" name="Picture 3" descr="C:\Users\Lindy\AppData\Local\Microsoft\Windows\Temporary Internet Files\Content.IE5\M65QHP3I\MP90040740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286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43000" y="3116263"/>
            <a:ext cx="2362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Calibri" pitchFamily="34" charset="0"/>
                <a:cs typeface="Calibri" pitchFamily="34" charset="0"/>
              </a:rPr>
              <a:t>Is Option 1 a bank or credit union?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9513" y="4567238"/>
            <a:ext cx="23256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Calibri" pitchFamily="34" charset="0"/>
                <a:cs typeface="Calibri" pitchFamily="34" charset="0"/>
              </a:rPr>
              <a:t>Is Option 2 a bank or credit union?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90988" y="3448050"/>
            <a:ext cx="14065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Calibri" pitchFamily="34" charset="0"/>
                <a:cs typeface="Calibri" pitchFamily="34" charset="0"/>
              </a:rPr>
              <a:t>Bank!</a:t>
            </a:r>
            <a:endParaRPr lang="en-US" sz="2400" kern="0" dirty="0">
              <a:solidFill>
                <a:srgbClr val="FFFFFA">
                  <a:lumMod val="1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27725" y="3233738"/>
            <a:ext cx="23701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i="1" kern="0" dirty="0">
                <a:solidFill>
                  <a:srgbClr val="FFFFFA">
                    <a:lumMod val="10000"/>
                  </a:srgbClr>
                </a:solidFill>
                <a:latin typeface="Calibri" pitchFamily="34" charset="0"/>
                <a:cs typeface="Calibri" pitchFamily="34" charset="0"/>
              </a:rPr>
              <a:t>Why?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1863" y="3648075"/>
            <a:ext cx="23701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Calibri" pitchFamily="34" charset="0"/>
                <a:cs typeface="Calibri" pitchFamily="34" charset="0"/>
              </a:rPr>
              <a:t>Open to anyone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22750" y="4725988"/>
            <a:ext cx="11445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Calibri" pitchFamily="34" charset="0"/>
                <a:cs typeface="Calibri" pitchFamily="34" charset="0"/>
              </a:rPr>
              <a:t>Credit Union!</a:t>
            </a:r>
            <a:endParaRPr lang="en-US" sz="2400" kern="0" dirty="0">
              <a:solidFill>
                <a:srgbClr val="FFFFFA">
                  <a:lumMod val="1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0950" y="4567238"/>
            <a:ext cx="156368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i="1" kern="0" dirty="0">
                <a:solidFill>
                  <a:srgbClr val="FFFFFA">
                    <a:lumMod val="10000"/>
                  </a:srgbClr>
                </a:solidFill>
                <a:latin typeface="Calibri" pitchFamily="34" charset="0"/>
                <a:cs typeface="Calibri" pitchFamily="34" charset="0"/>
              </a:rPr>
              <a:t>Why?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11863" y="4935538"/>
            <a:ext cx="2286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FFFA">
                    <a:lumMod val="10000"/>
                  </a:srgbClr>
                </a:solidFill>
                <a:latin typeface="Calibri" pitchFamily="34" charset="0"/>
                <a:cs typeface="Calibri" pitchFamily="34" charset="0"/>
              </a:rPr>
              <a:t>Membership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86738" cy="838200"/>
          </a:xfrm>
        </p:spPr>
        <p:txBody>
          <a:bodyPr/>
          <a:lstStyle/>
          <a:p>
            <a:r>
              <a:rPr lang="en-US" altLang="en-US" smtClean="0"/>
              <a:t>Location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153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62000" y="5334000"/>
            <a:ext cx="7696200" cy="9032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9396" r="11046" b="10068"/>
          <a:stretch>
            <a:fillRect/>
          </a:stretch>
        </p:blipFill>
        <p:spPr bwMode="auto">
          <a:xfrm>
            <a:off x="7543800" y="5418138"/>
            <a:ext cx="7064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360988"/>
            <a:ext cx="7162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Does the depository institution identified in your community have more than one location or branch?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00400"/>
            <a:ext cx="2057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Physical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location or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only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online?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3219450"/>
            <a:ext cx="19986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Multiple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locations or just one?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7075" y="2824163"/>
            <a:ext cx="20955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Locations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all across the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U.S.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or only in your state or city/town?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4788" y="2992438"/>
            <a:ext cx="19780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Do you have transportation to get to a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location?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4" grpId="0"/>
      <p:bldP spid="3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Josie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667000"/>
          <a:ext cx="8153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Picture 3" descr="C:\Users\Lindy\AppData\Local\Microsoft\Windows\Temporary Internet Files\Content.IE5\M65QHP3I\MP90040740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1717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800" y="3284538"/>
            <a:ext cx="457200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She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selected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locations in her hometown and near her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838200"/>
          </a:xfrm>
        </p:spPr>
        <p:txBody>
          <a:bodyPr/>
          <a:lstStyle/>
          <a:p>
            <a:r>
              <a:rPr lang="en-US" altLang="en-US" smtClean="0"/>
              <a:t>Depository institutions keep your money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905000"/>
            <a:ext cx="4140200" cy="4419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ea typeface="+mn-ea"/>
              </a:rPr>
              <a:t>Offer a safe and secure place to store your money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Security (safes, secure networks, etc.)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Insurance</a:t>
            </a:r>
          </a:p>
          <a:p>
            <a:pPr marL="457200" lvl="1" indent="0">
              <a:buFontTx/>
              <a:buNone/>
              <a:defRPr/>
            </a:pP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1752600"/>
          <a:ext cx="4394200" cy="418782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97100"/>
                <a:gridCol w="2197100"/>
              </a:tblGrid>
              <a:tr h="11885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Federal Deposit Insurance</a:t>
                      </a:r>
                      <a:r>
                        <a:rPr lang="en-US" sz="1800" baseline="0" dirty="0" smtClean="0"/>
                        <a:t> Corporation (FDIC)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National Credit Union</a:t>
                      </a:r>
                      <a:r>
                        <a:rPr lang="en-US" sz="1800" baseline="0" dirty="0" smtClean="0"/>
                        <a:t> Administration (NCUA)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91456" marR="91456" marT="45715" marB="45715"/>
                </a:tc>
              </a:tr>
              <a:tr h="149962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L="91456" marR="91456" marT="45715" marB="45715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L="91456" marR="91456" marT="45715" marB="4571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962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L="91456" marR="91456" marT="45715" marB="45715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L="91456" marR="91456" marT="45715" marB="4571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04800" y="4716463"/>
            <a:ext cx="4114800" cy="12271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9396" r="11046" b="10068"/>
          <a:stretch>
            <a:fillRect/>
          </a:stretch>
        </p:blipFill>
        <p:spPr bwMode="auto">
          <a:xfrm>
            <a:off x="3646488" y="5016500"/>
            <a:ext cx="7080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1788" y="4743450"/>
            <a:ext cx="3549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can insurance play a role in choosing  a depository institution?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957513"/>
            <a:ext cx="22098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Insures banks and other types of institutions other than credit unions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4383088"/>
            <a:ext cx="2209800" cy="179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$250,000 per depositor, per insured institution, for each account ownership type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9300" y="3313113"/>
            <a:ext cx="1600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Insures credit unions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31050" y="4929188"/>
            <a:ext cx="15763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+mj-lt"/>
                <a:cs typeface="+mn-cs"/>
              </a:rPr>
              <a:t>Same as FDIC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001072149">
  <a:themeElements>
    <a:clrScheme name="Introduction to Depository Institutions">
      <a:dk1>
        <a:srgbClr val="FF9900"/>
      </a:dk1>
      <a:lt1>
        <a:srgbClr val="FFFFFA"/>
      </a:lt1>
      <a:dk2>
        <a:srgbClr val="D65700"/>
      </a:dk2>
      <a:lt2>
        <a:srgbClr val="777777"/>
      </a:lt2>
      <a:accent1>
        <a:srgbClr val="FFFFF7"/>
      </a:accent1>
      <a:accent2>
        <a:srgbClr val="339933"/>
      </a:accent2>
      <a:accent3>
        <a:srgbClr val="FFE2CA"/>
      </a:accent3>
      <a:accent4>
        <a:srgbClr val="DA8200"/>
      </a:accent4>
      <a:accent5>
        <a:srgbClr val="777777"/>
      </a:accent5>
      <a:accent6>
        <a:srgbClr val="2D8A2D"/>
      </a:accent6>
      <a:hlink>
        <a:srgbClr val="FF9933"/>
      </a:hlink>
      <a:folHlink>
        <a:srgbClr val="0080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2D2D8A"/>
        </a:accent6>
        <a:hlink>
          <a:srgbClr val="99CC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2D2015"/>
        </a:dk1>
        <a:lt1>
          <a:srgbClr val="CC9900"/>
        </a:lt1>
        <a:dk2>
          <a:srgbClr val="40311E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AFADAB"/>
        </a:accent3>
        <a:accent4>
          <a:srgbClr val="AE82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C5CEC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292929"/>
        </a:dk1>
        <a:lt1>
          <a:srgbClr val="FFFFFF"/>
        </a:lt1>
        <a:dk2>
          <a:srgbClr val="BC4C00"/>
        </a:dk2>
        <a:lt2>
          <a:srgbClr val="808080"/>
        </a:lt2>
        <a:accent1>
          <a:srgbClr val="FFCC99"/>
        </a:accent1>
        <a:accent2>
          <a:srgbClr val="C6F399"/>
        </a:accent2>
        <a:accent3>
          <a:srgbClr val="FFFFFF"/>
        </a:accent3>
        <a:accent4>
          <a:srgbClr val="212121"/>
        </a:accent4>
        <a:accent5>
          <a:srgbClr val="FFE2CA"/>
        </a:accent5>
        <a:accent6>
          <a:srgbClr val="B3DC8A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0000"/>
        </a:dk1>
        <a:lt1>
          <a:srgbClr val="FF9966"/>
        </a:lt1>
        <a:dk2>
          <a:srgbClr val="FF9933"/>
        </a:dk2>
        <a:lt2>
          <a:srgbClr val="005A58"/>
        </a:lt2>
        <a:accent1>
          <a:srgbClr val="FFCC66"/>
        </a:accent1>
        <a:accent2>
          <a:srgbClr val="777777"/>
        </a:accent2>
        <a:accent3>
          <a:srgbClr val="FFCAB8"/>
        </a:accent3>
        <a:accent4>
          <a:srgbClr val="6C0000"/>
        </a:accent4>
        <a:accent5>
          <a:srgbClr val="FFE2B8"/>
        </a:accent5>
        <a:accent6>
          <a:srgbClr val="6B6B6B"/>
        </a:accent6>
        <a:hlink>
          <a:srgbClr val="FEF9E8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9900"/>
        </a:lt1>
        <a:dk2>
          <a:srgbClr val="663300"/>
        </a:dk2>
        <a:lt2>
          <a:srgbClr val="EFB483"/>
        </a:lt2>
        <a:accent1>
          <a:srgbClr val="CC3300"/>
        </a:accent1>
        <a:accent2>
          <a:srgbClr val="BE7960"/>
        </a:accent2>
        <a:accent3>
          <a:srgbClr val="B8ADAA"/>
        </a:accent3>
        <a:accent4>
          <a:srgbClr val="DA82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CC3300"/>
        </a:dk1>
        <a:lt1>
          <a:srgbClr val="99CC00"/>
        </a:lt1>
        <a:dk2>
          <a:srgbClr val="7DD850"/>
        </a:dk2>
        <a:lt2>
          <a:srgbClr val="003366"/>
        </a:lt2>
        <a:accent1>
          <a:srgbClr val="FFB27D"/>
        </a:accent1>
        <a:accent2>
          <a:srgbClr val="00B000"/>
        </a:accent2>
        <a:accent3>
          <a:srgbClr val="CAE2AA"/>
        </a:accent3>
        <a:accent4>
          <a:srgbClr val="AE2A00"/>
        </a:accent4>
        <a:accent5>
          <a:srgbClr val="FFD5BF"/>
        </a:accent5>
        <a:accent6>
          <a:srgbClr val="009F00"/>
        </a:accent6>
        <a:hlink>
          <a:srgbClr val="FF6600"/>
        </a:hlink>
        <a:folHlink>
          <a:srgbClr val="9E6A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FF9900"/>
        </a:dk1>
        <a:lt1>
          <a:srgbClr val="FFCC99"/>
        </a:lt1>
        <a:dk2>
          <a:srgbClr val="D65700"/>
        </a:dk2>
        <a:lt2>
          <a:srgbClr val="777777"/>
        </a:lt2>
        <a:accent1>
          <a:srgbClr val="FFFFF7"/>
        </a:accent1>
        <a:accent2>
          <a:srgbClr val="339933"/>
        </a:accent2>
        <a:accent3>
          <a:srgbClr val="FFE2CA"/>
        </a:accent3>
        <a:accent4>
          <a:srgbClr val="DA8200"/>
        </a:accent4>
        <a:accent5>
          <a:srgbClr val="FFFFFA"/>
        </a:accent5>
        <a:accent6>
          <a:srgbClr val="2D8A2D"/>
        </a:accent6>
        <a:hlink>
          <a:srgbClr val="FF9933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93300"/>
        </a:dk1>
        <a:lt1>
          <a:srgbClr val="CC3300"/>
        </a:lt1>
        <a:dk2>
          <a:srgbClr val="000000"/>
        </a:dk2>
        <a:lt2>
          <a:srgbClr val="CC6600"/>
        </a:lt2>
        <a:accent1>
          <a:srgbClr val="FFCC99"/>
        </a:accent1>
        <a:accent2>
          <a:srgbClr val="468A4B"/>
        </a:accent2>
        <a:accent3>
          <a:srgbClr val="AAAAAA"/>
        </a:accent3>
        <a:accent4>
          <a:srgbClr val="AE2A00"/>
        </a:accent4>
        <a:accent5>
          <a:srgbClr val="FFE2CA"/>
        </a:accent5>
        <a:accent6>
          <a:srgbClr val="3F7D43"/>
        </a:accent6>
        <a:hlink>
          <a:srgbClr val="CC9900"/>
        </a:hlink>
        <a:folHlink>
          <a:srgbClr val="824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663300"/>
        </a:dk1>
        <a:lt1>
          <a:srgbClr val="A6A99D"/>
        </a:lt1>
        <a:dk2>
          <a:srgbClr val="CC9900"/>
        </a:dk2>
        <a:lt2>
          <a:srgbClr val="777777"/>
        </a:lt2>
        <a:accent1>
          <a:srgbClr val="909082"/>
        </a:accent1>
        <a:accent2>
          <a:srgbClr val="B59D73"/>
        </a:accent2>
        <a:accent3>
          <a:srgbClr val="D0D1CC"/>
        </a:accent3>
        <a:accent4>
          <a:srgbClr val="562A00"/>
        </a:accent4>
        <a:accent5>
          <a:srgbClr val="C6C6C1"/>
        </a:accent5>
        <a:accent6>
          <a:srgbClr val="A48E6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CC6600"/>
        </a:dk1>
        <a:lt1>
          <a:srgbClr val="E6F7DD"/>
        </a:lt1>
        <a:dk2>
          <a:srgbClr val="CC3300"/>
        </a:dk2>
        <a:lt2>
          <a:srgbClr val="969696"/>
        </a:lt2>
        <a:accent1>
          <a:srgbClr val="FFFFCC"/>
        </a:accent1>
        <a:accent2>
          <a:srgbClr val="CCFFCC"/>
        </a:accent2>
        <a:accent3>
          <a:srgbClr val="F0FAEB"/>
        </a:accent3>
        <a:accent4>
          <a:srgbClr val="AE5600"/>
        </a:accent4>
        <a:accent5>
          <a:srgbClr val="FFFFE2"/>
        </a:accent5>
        <a:accent6>
          <a:srgbClr val="B9E7B9"/>
        </a:accent6>
        <a:hlink>
          <a:srgbClr val="FF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996633"/>
        </a:dk1>
        <a:lt1>
          <a:srgbClr val="CC9900"/>
        </a:lt1>
        <a:dk2>
          <a:srgbClr val="FFB92D"/>
        </a:dk2>
        <a:lt2>
          <a:srgbClr val="3E3E5C"/>
        </a:lt2>
        <a:accent1>
          <a:srgbClr val="E1B875"/>
        </a:accent1>
        <a:accent2>
          <a:srgbClr val="996600"/>
        </a:accent2>
        <a:accent3>
          <a:srgbClr val="E2CAAA"/>
        </a:accent3>
        <a:accent4>
          <a:srgbClr val="82562A"/>
        </a:accent4>
        <a:accent5>
          <a:srgbClr val="EED8BD"/>
        </a:accent5>
        <a:accent6>
          <a:srgbClr val="8A5C00"/>
        </a:accent6>
        <a:hlink>
          <a:srgbClr val="FF6F17"/>
        </a:hlink>
        <a:folHlink>
          <a:srgbClr val="FFEB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TP001072149</AuthoringAssetId>
    <AssetId xmlns="145c5697-5eb5-440b-b2f1-a8273fb59250">TS001072149</AssetId>
  </documentManagement>
</p:properties>
</file>

<file path=customXml/itemProps1.xml><?xml version="1.0" encoding="utf-8"?>
<ds:datastoreItem xmlns:ds="http://schemas.openxmlformats.org/officeDocument/2006/customXml" ds:itemID="{E23E7B75-5A34-40C4-93A8-BF0F31666E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BF060C-A199-49B3-A96E-E6F34D500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46B971D-0459-44C9-B4C5-572A84753FB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E346BC6-ABF1-435A-A073-8772FEBAF3D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45c5697-5eb5-440b-b2f1-a8273fb5925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TS001072149</Template>
  <TotalTime>2563</TotalTime>
  <Words>1473</Words>
  <Application>Microsoft Office PowerPoint</Application>
  <PresentationFormat>On-screen Show (4:3)</PresentationFormat>
  <Paragraphs>236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TS001072149</vt:lpstr>
      <vt:lpstr>Introduction to Depository Institutions</vt:lpstr>
      <vt:lpstr>What is a Depository Institution?</vt:lpstr>
      <vt:lpstr>Meet Josie</vt:lpstr>
      <vt:lpstr>Help Josie manage her money by choosing a depository institution</vt:lpstr>
      <vt:lpstr>Types of Depository Institutions</vt:lpstr>
      <vt:lpstr>Josie - What type of depository institutions has she chosen? </vt:lpstr>
      <vt:lpstr>Location</vt:lpstr>
      <vt:lpstr>Josie</vt:lpstr>
      <vt:lpstr>Depository institutions keep your money safe</vt:lpstr>
      <vt:lpstr>Josie</vt:lpstr>
      <vt:lpstr>Businesses offer services to the public</vt:lpstr>
      <vt:lpstr>PowerPoint Presentation</vt:lpstr>
      <vt:lpstr>Depository institutions offer the ability to earn interest </vt:lpstr>
      <vt:lpstr>Interest rate</vt:lpstr>
      <vt:lpstr>PowerPoint Presentation</vt:lpstr>
      <vt:lpstr>PowerPoint Presentation</vt:lpstr>
      <vt:lpstr>Josie</vt:lpstr>
      <vt:lpstr>Credit</vt:lpstr>
      <vt:lpstr>Other Services</vt:lpstr>
      <vt:lpstr>Using depository institution services</vt:lpstr>
      <vt:lpstr>Features of Depository Institutions</vt:lpstr>
      <vt:lpstr>Online Banking</vt:lpstr>
      <vt:lpstr>Mobile Banking</vt:lpstr>
      <vt:lpstr>Debit Cards</vt:lpstr>
      <vt:lpstr>Automated Teller Machines (ATMs)</vt:lpstr>
      <vt:lpstr>Contactless Payment</vt:lpstr>
      <vt:lpstr>PowerPoint Presentation</vt:lpstr>
      <vt:lpstr>Fees</vt:lpstr>
      <vt:lpstr>How do you manage fees?</vt:lpstr>
      <vt:lpstr>How do you choose one depository institution over another?</vt:lpstr>
      <vt:lpstr>Which checking account should Josie choose?</vt:lpstr>
      <vt:lpstr>What did you learn about Josie?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Lindy</dc:creator>
  <cp:lastModifiedBy>Billy</cp:lastModifiedBy>
  <cp:revision>132</cp:revision>
  <cp:lastPrinted>1601-01-01T00:00:00Z</cp:lastPrinted>
  <dcterms:created xsi:type="dcterms:W3CDTF">2010-08-16T20:05:43Z</dcterms:created>
  <dcterms:modified xsi:type="dcterms:W3CDTF">2015-02-15T00:44:44Z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gNumber">
    <vt:lpwstr>; 461854L</vt:lpwstr>
  </property>
  <property fmtid="{D5CDD505-2E9C-101B-9397-08002B2CF9AE}" pid="3" name="TPInstallLocation">
    <vt:lpwstr>{Document Themes}</vt:lpwstr>
  </property>
  <property fmtid="{D5CDD505-2E9C-101B-9397-08002B2CF9AE}" pid="4" name="PrimaryImageGen">
    <vt:lpwstr>1</vt:lpwstr>
  </property>
  <property fmtid="{D5CDD505-2E9C-101B-9397-08002B2CF9AE}" pid="5" name="display_urn:schemas-microsoft-com:office:office#APAuthor">
    <vt:lpwstr>REDMOND\cynvey</vt:lpwstr>
  </property>
  <property fmtid="{D5CDD505-2E9C-101B-9397-08002B2CF9AE}" pid="6" name="APAuthor">
    <vt:lpwstr>191</vt:lpwstr>
  </property>
  <property fmtid="{D5CDD505-2E9C-101B-9397-08002B2CF9AE}" pid="7" name="Milestone">
    <vt:lpwstr>Continuous</vt:lpwstr>
  </property>
  <property fmtid="{D5CDD505-2E9C-101B-9397-08002B2CF9AE}" pid="8" name="TPAppVersion">
    <vt:lpwstr>11</vt:lpwstr>
  </property>
  <property fmtid="{D5CDD505-2E9C-101B-9397-08002B2CF9AE}" pid="9" name="TPCommandLine">
    <vt:lpwstr>{PP} {FilePath}</vt:lpwstr>
  </property>
  <property fmtid="{D5CDD505-2E9C-101B-9397-08002B2CF9AE}" pid="10" name="IsSearchable">
    <vt:lpwstr>0</vt:lpwstr>
  </property>
  <property fmtid="{D5CDD505-2E9C-101B-9397-08002B2CF9AE}" pid="11" name="NumericId">
    <vt:lpwstr>-1.00000000000000</vt:lpwstr>
  </property>
  <property fmtid="{D5CDD505-2E9C-101B-9397-08002B2CF9AE}" pid="12" name="PublishTargets">
    <vt:lpwstr>OfficeOnline</vt:lpwstr>
  </property>
  <property fmtid="{D5CDD505-2E9C-101B-9397-08002B2CF9AE}" pid="13" name="TPLaunchHelpLinkType">
    <vt:lpwstr>Template</vt:lpwstr>
  </property>
  <property fmtid="{D5CDD505-2E9C-101B-9397-08002B2CF9AE}" pid="14" name="TPFriendlyName">
    <vt:lpwstr>Orange currency design template</vt:lpwstr>
  </property>
  <property fmtid="{D5CDD505-2E9C-101B-9397-08002B2CF9AE}" pid="15" name="display_urn:schemas-microsoft-com:office:office#APEditor">
    <vt:lpwstr>REDMOND\v-luannv</vt:lpwstr>
  </property>
  <property fmtid="{D5CDD505-2E9C-101B-9397-08002B2CF9AE}" pid="16" name="APEditor">
    <vt:lpwstr>92</vt:lpwstr>
  </property>
  <property fmtid="{D5CDD505-2E9C-101B-9397-08002B2CF9AE}" pid="17" name="Provider">
    <vt:lpwstr>EY006220130</vt:lpwstr>
  </property>
  <property fmtid="{D5CDD505-2E9C-101B-9397-08002B2CF9AE}" pid="18" name="SourceTitle">
    <vt:lpwstr>Orange currency design template</vt:lpwstr>
  </property>
  <property fmtid="{D5CDD505-2E9C-101B-9397-08002B2CF9AE}" pid="19" name="TPApplication">
    <vt:lpwstr>PowerPoint</vt:lpwstr>
  </property>
  <property fmtid="{D5CDD505-2E9C-101B-9397-08002B2CF9AE}" pid="20" name="TPLaunchHelpLink">
    <vt:lpwstr/>
  </property>
  <property fmtid="{D5CDD505-2E9C-101B-9397-08002B2CF9AE}" pid="21" name="OpenTemplate">
    <vt:lpwstr>1</vt:lpwstr>
  </property>
  <property fmtid="{D5CDD505-2E9C-101B-9397-08002B2CF9AE}" pid="22" name="UACurrentWords">
    <vt:lpwstr>0</vt:lpwstr>
  </property>
  <property fmtid="{D5CDD505-2E9C-101B-9397-08002B2CF9AE}" pid="23" name="UALocRecommendation">
    <vt:lpwstr>Localize</vt:lpwstr>
  </property>
  <property fmtid="{D5CDD505-2E9C-101B-9397-08002B2CF9AE}" pid="24" name="Applications">
    <vt:lpwstr>79;#Template 12;#65;#Microsoft Office PowerPoint 2007;#184;#Office 2000;#182;#Office XP;#64;#PowerPoint 2003;#67;#PowerPoint - Design Templt 12;#66;#PowerPoint - Design Templt 2003</vt:lpwstr>
  </property>
  <property fmtid="{D5CDD505-2E9C-101B-9397-08002B2CF9AE}" pid="25" name="TemplateStatus">
    <vt:lpwstr>Complete</vt:lpwstr>
  </property>
  <property fmtid="{D5CDD505-2E9C-101B-9397-08002B2CF9AE}" pid="26" name="ContentTypeId">
    <vt:lpwstr>0x0101006025706CF4CD034688BEBAE97A2E701D020200C3831ACA17D8814887A164412888521E</vt:lpwstr>
  </property>
  <property fmtid="{D5CDD505-2E9C-101B-9397-08002B2CF9AE}" pid="27" name="IsDeleted">
    <vt:lpwstr>0</vt:lpwstr>
  </property>
  <property fmtid="{D5CDD505-2E9C-101B-9397-08002B2CF9AE}" pid="28" name="ShowIn">
    <vt:lpwstr>Show everywhere</vt:lpwstr>
  </property>
  <property fmtid="{D5CDD505-2E9C-101B-9397-08002B2CF9AE}" pid="29" name="UANotes">
    <vt:lpwstr>June 2003 retrofit; file size &gt; 250 KB. 443206L</vt:lpwstr>
  </property>
  <property fmtid="{D5CDD505-2E9C-101B-9397-08002B2CF9AE}" pid="30" name="PublishStatusLookup">
    <vt:lpwstr>257975</vt:lpwstr>
  </property>
  <property fmtid="{D5CDD505-2E9C-101B-9397-08002B2CF9AE}" pid="31" name="TPComponent">
    <vt:lpwstr>PPTFiles</vt:lpwstr>
  </property>
  <property fmtid="{D5CDD505-2E9C-101B-9397-08002B2CF9AE}" pid="32" name="TPNamespace">
    <vt:lpwstr>POWERPNT</vt:lpwstr>
  </property>
  <property fmtid="{D5CDD505-2E9C-101B-9397-08002B2CF9AE}" pid="33" name="TPClientViewer">
    <vt:lpwstr>Microsoft Office PowerPoint</vt:lpwstr>
  </property>
  <property fmtid="{D5CDD505-2E9C-101B-9397-08002B2CF9AE}" pid="34" name="APTrustLevel">
    <vt:lpwstr>1.00000000000000</vt:lpwstr>
  </property>
  <property fmtid="{D5CDD505-2E9C-101B-9397-08002B2CF9AE}" pid="35" name="TrustLevel">
    <vt:lpwstr>Microsoft Managed Content</vt:lpwstr>
  </property>
  <property fmtid="{D5CDD505-2E9C-101B-9397-08002B2CF9AE}" pid="36" name="Content Type">
    <vt:lpwstr>OOFile</vt:lpwstr>
  </property>
</Properties>
</file>