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24"/>
  </p:notesMasterIdLst>
  <p:sldIdLst>
    <p:sldId id="256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436" y="-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68BFD6-40EF-4B94-B983-C3EC45AE9967}" type="doc">
      <dgm:prSet loTypeId="urn:microsoft.com/office/officeart/2005/8/layout/equation1" loCatId="relationship" qsTypeId="urn:microsoft.com/office/officeart/2005/8/quickstyle/simple2" qsCatId="simple" csTypeId="urn:microsoft.com/office/officeart/2005/8/colors/accent1_1" csCatId="accent1" phldr="1"/>
      <dgm:spPr/>
    </dgm:pt>
    <dgm:pt modelId="{023C7FAB-5089-4CFD-B954-D3815B02F380}">
      <dgm:prSet/>
      <dgm:spPr/>
      <dgm:t>
        <a:bodyPr/>
        <a:lstStyle/>
        <a:p>
          <a:r>
            <a:rPr lang="en-US" dirty="0" smtClean="0">
              <a:latin typeface="Calibri" pitchFamily="34" charset="0"/>
              <a:cs typeface="Calibri" pitchFamily="34" charset="0"/>
            </a:rPr>
            <a:t>1,000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80936EE1-F7AD-4D12-9A45-AFD1E4D7CB70}" type="parTrans" cxnId="{D3B04854-9CF7-4B38-8310-375C94E7C8D2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575C219D-CF5C-469C-A519-4F493B4B03A1}" type="sibTrans" cxnId="{D3B04854-9CF7-4B38-8310-375C94E7C8D2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B4A83974-1EBE-4C81-92D9-44EB3AFE7146}">
      <dgm:prSet/>
      <dgm:spPr/>
      <dgm:t>
        <a:bodyPr/>
        <a:lstStyle/>
        <a:p>
          <a:r>
            <a:rPr lang="en-US" dirty="0" smtClean="0">
              <a:latin typeface="Calibri" pitchFamily="34" charset="0"/>
              <a:cs typeface="Calibri" pitchFamily="34" charset="0"/>
            </a:rPr>
            <a:t>.07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4C3FC3E6-BD1C-4B2B-8EA6-ACBDEAC6CEE4}" type="parTrans" cxnId="{8FB2D3CB-422E-4616-BC19-93DF3AA33398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BD574153-DF24-4318-9A24-0E0277D5DDC5}" type="sibTrans" cxnId="{8FB2D3CB-422E-4616-BC19-93DF3AA33398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D2428D7A-6401-457D-8ACD-F5D04F01540A}">
      <dgm:prSet/>
      <dgm:spPr/>
      <dgm:t>
        <a:bodyPr/>
        <a:lstStyle/>
        <a:p>
          <a:r>
            <a:rPr lang="en-US" dirty="0" smtClean="0">
              <a:latin typeface="Calibri" pitchFamily="34" charset="0"/>
              <a:cs typeface="Calibri" pitchFamily="34" charset="0"/>
            </a:rPr>
            <a:t>5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3CF0E309-4532-421B-905D-FDA85230C927}" type="parTrans" cxnId="{E2D09ECA-91F1-49A7-9052-DAF920D57E0C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02AB41E8-6DDB-417C-8358-830B6315E65C}" type="sibTrans" cxnId="{E2D09ECA-91F1-49A7-9052-DAF920D57E0C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F2B0FACC-A3EE-44B9-9B0F-7B2F8B8B5A6F}">
      <dgm:prSet/>
      <dgm:spPr/>
      <dgm:t>
        <a:bodyPr/>
        <a:lstStyle/>
        <a:p>
          <a:r>
            <a:rPr lang="en-US" dirty="0" smtClean="0">
              <a:latin typeface="Calibri" pitchFamily="34" charset="0"/>
              <a:cs typeface="Calibri" pitchFamily="34" charset="0"/>
            </a:rPr>
            <a:t>350.00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F75AD7FA-C007-4258-9D7D-3F092236AC90}" type="parTrans" cxnId="{36C39035-CC80-461B-9740-EDD1FDBF85F2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64019225-4391-4EA9-B59C-5C093DFAF183}" type="sibTrans" cxnId="{36C39035-CC80-461B-9740-EDD1FDBF85F2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C04F0EF7-7EEC-4E78-AA60-B69189E18164}" type="pres">
      <dgm:prSet presAssocID="{0E68BFD6-40EF-4B94-B983-C3EC45AE9967}" presName="linearFlow" presStyleCnt="0">
        <dgm:presLayoutVars>
          <dgm:dir/>
          <dgm:resizeHandles val="exact"/>
        </dgm:presLayoutVars>
      </dgm:prSet>
      <dgm:spPr/>
    </dgm:pt>
    <dgm:pt modelId="{626D8642-683F-4B91-9868-82442BF0CD77}" type="pres">
      <dgm:prSet presAssocID="{023C7FAB-5089-4CFD-B954-D3815B02F380}" presName="node" presStyleLbl="node1" presStyleIdx="0" presStyleCnt="4" custScaleX="165955" custScaleY="6727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FF7BA25-713A-4708-8582-8CF6F6E7BB2F}" type="pres">
      <dgm:prSet presAssocID="{575C219D-CF5C-469C-A519-4F493B4B03A1}" presName="spacerL" presStyleCnt="0"/>
      <dgm:spPr/>
    </dgm:pt>
    <dgm:pt modelId="{2C3FB1F3-EB70-4446-98FC-1B49668A2A27}" type="pres">
      <dgm:prSet presAssocID="{575C219D-CF5C-469C-A519-4F493B4B03A1}" presName="sibTrans" presStyleLbl="sibTrans2D1" presStyleIdx="0" presStyleCnt="3"/>
      <dgm:spPr>
        <a:prstGeom prst="mathMultiply">
          <a:avLst/>
        </a:prstGeom>
      </dgm:spPr>
      <dgm:t>
        <a:bodyPr/>
        <a:lstStyle/>
        <a:p>
          <a:endParaRPr lang="en-US"/>
        </a:p>
      </dgm:t>
    </dgm:pt>
    <dgm:pt modelId="{AFC03CF0-F87F-4DB2-AD75-62C6CA24B647}" type="pres">
      <dgm:prSet presAssocID="{575C219D-CF5C-469C-A519-4F493B4B03A1}" presName="spacerR" presStyleCnt="0"/>
      <dgm:spPr/>
    </dgm:pt>
    <dgm:pt modelId="{7F5C814B-B42B-4623-8816-4D3BE9EFF275}" type="pres">
      <dgm:prSet presAssocID="{B4A83974-1EBE-4C81-92D9-44EB3AFE7146}" presName="node" presStyleLbl="node1" presStyleIdx="1" presStyleCnt="4" custScaleX="165955" custScaleY="6727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BC7AF5E-33BF-4FF2-B27F-B3288C772F9E}" type="pres">
      <dgm:prSet presAssocID="{BD574153-DF24-4318-9A24-0E0277D5DDC5}" presName="spacerL" presStyleCnt="0"/>
      <dgm:spPr/>
    </dgm:pt>
    <dgm:pt modelId="{B139CD5F-B94A-4D1E-B521-8F4482FA68D0}" type="pres">
      <dgm:prSet presAssocID="{BD574153-DF24-4318-9A24-0E0277D5DDC5}" presName="sibTrans" presStyleLbl="sibTrans2D1" presStyleIdx="1" presStyleCnt="3"/>
      <dgm:spPr>
        <a:prstGeom prst="mathMultiply">
          <a:avLst/>
        </a:prstGeom>
      </dgm:spPr>
      <dgm:t>
        <a:bodyPr/>
        <a:lstStyle/>
        <a:p>
          <a:endParaRPr lang="en-US"/>
        </a:p>
      </dgm:t>
    </dgm:pt>
    <dgm:pt modelId="{3AD04372-1D18-4892-9B70-731257315B55}" type="pres">
      <dgm:prSet presAssocID="{BD574153-DF24-4318-9A24-0E0277D5DDC5}" presName="spacerR" presStyleCnt="0"/>
      <dgm:spPr/>
    </dgm:pt>
    <dgm:pt modelId="{657B2C9C-835F-4931-96E1-205F532B24F2}" type="pres">
      <dgm:prSet presAssocID="{D2428D7A-6401-457D-8ACD-F5D04F01540A}" presName="node" presStyleLbl="node1" presStyleIdx="2" presStyleCnt="4" custScaleX="165955" custScaleY="6727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5CBCCA6-7C43-4F1A-9567-89397979675F}" type="pres">
      <dgm:prSet presAssocID="{02AB41E8-6DDB-417C-8358-830B6315E65C}" presName="spacerL" presStyleCnt="0"/>
      <dgm:spPr/>
    </dgm:pt>
    <dgm:pt modelId="{147CC838-5573-46E8-9CC0-DFA0D10E1DA8}" type="pres">
      <dgm:prSet presAssocID="{02AB41E8-6DDB-417C-8358-830B6315E65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4B6AA81-6BDB-4D03-BA7E-FFA95C319C17}" type="pres">
      <dgm:prSet presAssocID="{02AB41E8-6DDB-417C-8358-830B6315E65C}" presName="spacerR" presStyleCnt="0"/>
      <dgm:spPr/>
    </dgm:pt>
    <dgm:pt modelId="{82C7B845-160F-42A1-9E79-6BA7EB78EB13}" type="pres">
      <dgm:prSet presAssocID="{F2B0FACC-A3EE-44B9-9B0F-7B2F8B8B5A6F}" presName="node" presStyleLbl="node1" presStyleIdx="3" presStyleCnt="4" custScaleX="165955" custScaleY="6727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E26001BD-9F18-4E24-9442-A715DEE6A61F}" type="presOf" srcId="{02AB41E8-6DDB-417C-8358-830B6315E65C}" destId="{147CC838-5573-46E8-9CC0-DFA0D10E1DA8}" srcOrd="0" destOrd="0" presId="urn:microsoft.com/office/officeart/2005/8/layout/equation1"/>
    <dgm:cxn modelId="{DBDD40EB-1A7C-4EBA-85FF-4EB9DA4D21B1}" type="presOf" srcId="{0E68BFD6-40EF-4B94-B983-C3EC45AE9967}" destId="{C04F0EF7-7EEC-4E78-AA60-B69189E18164}" srcOrd="0" destOrd="0" presId="urn:microsoft.com/office/officeart/2005/8/layout/equation1"/>
    <dgm:cxn modelId="{ED70527D-4513-4CC7-89FA-1180E641E7B7}" type="presOf" srcId="{D2428D7A-6401-457D-8ACD-F5D04F01540A}" destId="{657B2C9C-835F-4931-96E1-205F532B24F2}" srcOrd="0" destOrd="0" presId="urn:microsoft.com/office/officeart/2005/8/layout/equation1"/>
    <dgm:cxn modelId="{DFE0CCF2-A903-477A-93EB-2BA2F887F985}" type="presOf" srcId="{BD574153-DF24-4318-9A24-0E0277D5DDC5}" destId="{B139CD5F-B94A-4D1E-B521-8F4482FA68D0}" srcOrd="0" destOrd="0" presId="urn:microsoft.com/office/officeart/2005/8/layout/equation1"/>
    <dgm:cxn modelId="{788F9D25-5013-4E77-9DD7-474B18F29648}" type="presOf" srcId="{F2B0FACC-A3EE-44B9-9B0F-7B2F8B8B5A6F}" destId="{82C7B845-160F-42A1-9E79-6BA7EB78EB13}" srcOrd="0" destOrd="0" presId="urn:microsoft.com/office/officeart/2005/8/layout/equation1"/>
    <dgm:cxn modelId="{36C39035-CC80-461B-9740-EDD1FDBF85F2}" srcId="{0E68BFD6-40EF-4B94-B983-C3EC45AE9967}" destId="{F2B0FACC-A3EE-44B9-9B0F-7B2F8B8B5A6F}" srcOrd="3" destOrd="0" parTransId="{F75AD7FA-C007-4258-9D7D-3F092236AC90}" sibTransId="{64019225-4391-4EA9-B59C-5C093DFAF183}"/>
    <dgm:cxn modelId="{E2D09ECA-91F1-49A7-9052-DAF920D57E0C}" srcId="{0E68BFD6-40EF-4B94-B983-C3EC45AE9967}" destId="{D2428D7A-6401-457D-8ACD-F5D04F01540A}" srcOrd="2" destOrd="0" parTransId="{3CF0E309-4532-421B-905D-FDA85230C927}" sibTransId="{02AB41E8-6DDB-417C-8358-830B6315E65C}"/>
    <dgm:cxn modelId="{D3B04854-9CF7-4B38-8310-375C94E7C8D2}" srcId="{0E68BFD6-40EF-4B94-B983-C3EC45AE9967}" destId="{023C7FAB-5089-4CFD-B954-D3815B02F380}" srcOrd="0" destOrd="0" parTransId="{80936EE1-F7AD-4D12-9A45-AFD1E4D7CB70}" sibTransId="{575C219D-CF5C-469C-A519-4F493B4B03A1}"/>
    <dgm:cxn modelId="{93F0608B-6E50-4141-B805-4ECC35151CBF}" type="presOf" srcId="{023C7FAB-5089-4CFD-B954-D3815B02F380}" destId="{626D8642-683F-4B91-9868-82442BF0CD77}" srcOrd="0" destOrd="0" presId="urn:microsoft.com/office/officeart/2005/8/layout/equation1"/>
    <dgm:cxn modelId="{E9E1FFDA-B449-4402-9AA4-3CBA82F5D22D}" type="presOf" srcId="{B4A83974-1EBE-4C81-92D9-44EB3AFE7146}" destId="{7F5C814B-B42B-4623-8816-4D3BE9EFF275}" srcOrd="0" destOrd="0" presId="urn:microsoft.com/office/officeart/2005/8/layout/equation1"/>
    <dgm:cxn modelId="{ACBAF2CC-F9B7-45B5-87AD-FC86AC2FF631}" type="presOf" srcId="{575C219D-CF5C-469C-A519-4F493B4B03A1}" destId="{2C3FB1F3-EB70-4446-98FC-1B49668A2A27}" srcOrd="0" destOrd="0" presId="urn:microsoft.com/office/officeart/2005/8/layout/equation1"/>
    <dgm:cxn modelId="{8FB2D3CB-422E-4616-BC19-93DF3AA33398}" srcId="{0E68BFD6-40EF-4B94-B983-C3EC45AE9967}" destId="{B4A83974-1EBE-4C81-92D9-44EB3AFE7146}" srcOrd="1" destOrd="0" parTransId="{4C3FC3E6-BD1C-4B2B-8EA6-ACBDEAC6CEE4}" sibTransId="{BD574153-DF24-4318-9A24-0E0277D5DDC5}"/>
    <dgm:cxn modelId="{36368E81-D875-4F26-B3C1-692F892C4348}" type="presParOf" srcId="{C04F0EF7-7EEC-4E78-AA60-B69189E18164}" destId="{626D8642-683F-4B91-9868-82442BF0CD77}" srcOrd="0" destOrd="0" presId="urn:microsoft.com/office/officeart/2005/8/layout/equation1"/>
    <dgm:cxn modelId="{45630208-F486-4739-A762-FD7D7CEDC0D7}" type="presParOf" srcId="{C04F0EF7-7EEC-4E78-AA60-B69189E18164}" destId="{5FF7BA25-713A-4708-8582-8CF6F6E7BB2F}" srcOrd="1" destOrd="0" presId="urn:microsoft.com/office/officeart/2005/8/layout/equation1"/>
    <dgm:cxn modelId="{586F6B83-BA8A-4AD3-8963-0AC5CF579477}" type="presParOf" srcId="{C04F0EF7-7EEC-4E78-AA60-B69189E18164}" destId="{2C3FB1F3-EB70-4446-98FC-1B49668A2A27}" srcOrd="2" destOrd="0" presId="urn:microsoft.com/office/officeart/2005/8/layout/equation1"/>
    <dgm:cxn modelId="{151C44B7-9FD5-42C8-B90B-88643C3EAFF6}" type="presParOf" srcId="{C04F0EF7-7EEC-4E78-AA60-B69189E18164}" destId="{AFC03CF0-F87F-4DB2-AD75-62C6CA24B647}" srcOrd="3" destOrd="0" presId="urn:microsoft.com/office/officeart/2005/8/layout/equation1"/>
    <dgm:cxn modelId="{39442C71-4005-4911-B86D-66BFDF234655}" type="presParOf" srcId="{C04F0EF7-7EEC-4E78-AA60-B69189E18164}" destId="{7F5C814B-B42B-4623-8816-4D3BE9EFF275}" srcOrd="4" destOrd="0" presId="urn:microsoft.com/office/officeart/2005/8/layout/equation1"/>
    <dgm:cxn modelId="{04EE8D7D-C9C0-4873-AC03-2D4782F77439}" type="presParOf" srcId="{C04F0EF7-7EEC-4E78-AA60-B69189E18164}" destId="{8BC7AF5E-33BF-4FF2-B27F-B3288C772F9E}" srcOrd="5" destOrd="0" presId="urn:microsoft.com/office/officeart/2005/8/layout/equation1"/>
    <dgm:cxn modelId="{0424B01C-D04C-4E91-B841-4717AE2DD642}" type="presParOf" srcId="{C04F0EF7-7EEC-4E78-AA60-B69189E18164}" destId="{B139CD5F-B94A-4D1E-B521-8F4482FA68D0}" srcOrd="6" destOrd="0" presId="urn:microsoft.com/office/officeart/2005/8/layout/equation1"/>
    <dgm:cxn modelId="{EE041F18-D592-4513-83EC-788870FAA70C}" type="presParOf" srcId="{C04F0EF7-7EEC-4E78-AA60-B69189E18164}" destId="{3AD04372-1D18-4892-9B70-731257315B55}" srcOrd="7" destOrd="0" presId="urn:microsoft.com/office/officeart/2005/8/layout/equation1"/>
    <dgm:cxn modelId="{B9A776CB-8397-4DD3-AFCA-E409566BAB18}" type="presParOf" srcId="{C04F0EF7-7EEC-4E78-AA60-B69189E18164}" destId="{657B2C9C-835F-4931-96E1-205F532B24F2}" srcOrd="8" destOrd="0" presId="urn:microsoft.com/office/officeart/2005/8/layout/equation1"/>
    <dgm:cxn modelId="{4D51244C-3A42-4E7F-AE8D-80BB92D2E8CC}" type="presParOf" srcId="{C04F0EF7-7EEC-4E78-AA60-B69189E18164}" destId="{A5CBCCA6-7C43-4F1A-9567-89397979675F}" srcOrd="9" destOrd="0" presId="urn:microsoft.com/office/officeart/2005/8/layout/equation1"/>
    <dgm:cxn modelId="{8FDC43DA-BB84-44A3-878F-4D6581C8C79D}" type="presParOf" srcId="{C04F0EF7-7EEC-4E78-AA60-B69189E18164}" destId="{147CC838-5573-46E8-9CC0-DFA0D10E1DA8}" srcOrd="10" destOrd="0" presId="urn:microsoft.com/office/officeart/2005/8/layout/equation1"/>
    <dgm:cxn modelId="{9721BF3C-C46A-4312-B13B-450CA40332CE}" type="presParOf" srcId="{C04F0EF7-7EEC-4E78-AA60-B69189E18164}" destId="{54B6AA81-6BDB-4D03-BA7E-FFA95C319C17}" srcOrd="11" destOrd="0" presId="urn:microsoft.com/office/officeart/2005/8/layout/equation1"/>
    <dgm:cxn modelId="{A5C301FC-0F20-4EAA-AE80-4F393BD2A890}" type="presParOf" srcId="{C04F0EF7-7EEC-4E78-AA60-B69189E18164}" destId="{82C7B845-160F-42A1-9E79-6BA7EB78EB13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FB3929C-DDFD-4EED-B606-6D2C4872E6F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1" csCatId="accent1" phldr="1"/>
      <dgm:spPr/>
    </dgm:pt>
    <dgm:pt modelId="{E33FD733-B0D8-4A56-AD46-BD73BC64F1EA}">
      <dgm:prSet phldrT="[Text]"/>
      <dgm:spPr/>
      <dgm:t>
        <a:bodyPr/>
        <a:lstStyle/>
        <a:p>
          <a:endParaRPr lang="en-US" dirty="0"/>
        </a:p>
      </dgm:t>
    </dgm:pt>
    <dgm:pt modelId="{4D70EBA6-410F-4827-93AD-FEA2982C7ACD}" type="parTrans" cxnId="{492CFBB9-6543-4AD2-A5E1-489F73A807D6}">
      <dgm:prSet/>
      <dgm:spPr/>
      <dgm:t>
        <a:bodyPr/>
        <a:lstStyle/>
        <a:p>
          <a:endParaRPr lang="en-US"/>
        </a:p>
      </dgm:t>
    </dgm:pt>
    <dgm:pt modelId="{FEAA9434-2529-414E-B098-6F6E7C7059E4}" type="sibTrans" cxnId="{492CFBB9-6543-4AD2-A5E1-489F73A807D6}">
      <dgm:prSet/>
      <dgm:spPr/>
      <dgm:t>
        <a:bodyPr/>
        <a:lstStyle/>
        <a:p>
          <a:endParaRPr lang="en-US"/>
        </a:p>
      </dgm:t>
    </dgm:pt>
    <dgm:pt modelId="{876F5AB3-B302-404A-99F2-66915F696084}">
      <dgm:prSet phldrT="[Text]"/>
      <dgm:spPr/>
      <dgm:t>
        <a:bodyPr/>
        <a:lstStyle/>
        <a:p>
          <a:endParaRPr lang="en-US" dirty="0"/>
        </a:p>
      </dgm:t>
    </dgm:pt>
    <dgm:pt modelId="{43982EBD-ACCE-4144-A07A-4F165320F88E}" type="parTrans" cxnId="{2C66F839-0EEC-4FDE-8C97-0BB75FEC6949}">
      <dgm:prSet/>
      <dgm:spPr/>
      <dgm:t>
        <a:bodyPr/>
        <a:lstStyle/>
        <a:p>
          <a:endParaRPr lang="en-US"/>
        </a:p>
      </dgm:t>
    </dgm:pt>
    <dgm:pt modelId="{8F129F47-6B45-465E-BAD8-CAED35B252BE}" type="sibTrans" cxnId="{2C66F839-0EEC-4FDE-8C97-0BB75FEC6949}">
      <dgm:prSet/>
      <dgm:spPr/>
      <dgm:t>
        <a:bodyPr/>
        <a:lstStyle/>
        <a:p>
          <a:endParaRPr lang="en-US"/>
        </a:p>
      </dgm:t>
    </dgm:pt>
    <dgm:pt modelId="{45B6A6FE-3F4E-4CB2-9B3F-00A7ABB41A7E}" type="pres">
      <dgm:prSet presAssocID="{EFB3929C-DDFD-4EED-B606-6D2C4872E6FB}" presName="linearFlow" presStyleCnt="0">
        <dgm:presLayoutVars>
          <dgm:dir/>
          <dgm:resizeHandles val="exact"/>
        </dgm:presLayoutVars>
      </dgm:prSet>
      <dgm:spPr/>
    </dgm:pt>
    <dgm:pt modelId="{B95A57C4-1D4F-4F64-BE13-F1BFE4EC7015}" type="pres">
      <dgm:prSet presAssocID="{E33FD733-B0D8-4A56-AD46-BD73BC64F1EA}" presName="node" presStyleLbl="node1" presStyleIdx="0" presStyleCnt="2" custLinFactX="-21644" custLinFactNeighborX="-100000" custLinFactNeighborY="246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1B616F1-687E-48E8-96CC-421D962BDDC9}" type="pres">
      <dgm:prSet presAssocID="{FEAA9434-2529-414E-B098-6F6E7C7059E4}" presName="spacerL" presStyleCnt="0"/>
      <dgm:spPr/>
    </dgm:pt>
    <dgm:pt modelId="{4E8A5501-87FB-4167-9467-A961033CCE7D}" type="pres">
      <dgm:prSet presAssocID="{FEAA9434-2529-414E-B098-6F6E7C7059E4}" presName="sibTrans" presStyleLbl="sibTrans2D1" presStyleIdx="0" presStyleCnt="1"/>
      <dgm:spPr/>
      <dgm:t>
        <a:bodyPr/>
        <a:lstStyle/>
        <a:p>
          <a:endParaRPr lang="en-US"/>
        </a:p>
      </dgm:t>
    </dgm:pt>
    <dgm:pt modelId="{951C6ABC-D76B-4497-B953-4376C6B076CD}" type="pres">
      <dgm:prSet presAssocID="{FEAA9434-2529-414E-B098-6F6E7C7059E4}" presName="spacerR" presStyleCnt="0"/>
      <dgm:spPr/>
    </dgm:pt>
    <dgm:pt modelId="{E6D611E9-714F-4A5B-B54A-E80B3555F43B}" type="pres">
      <dgm:prSet presAssocID="{876F5AB3-B302-404A-99F2-66915F696084}" presName="node" presStyleLbl="node1" presStyleIdx="1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3099B96E-0696-49EC-BC44-A1904EBC0D27}" type="presOf" srcId="{EFB3929C-DDFD-4EED-B606-6D2C4872E6FB}" destId="{45B6A6FE-3F4E-4CB2-9B3F-00A7ABB41A7E}" srcOrd="0" destOrd="0" presId="urn:microsoft.com/office/officeart/2005/8/layout/equation1"/>
    <dgm:cxn modelId="{2C66F839-0EEC-4FDE-8C97-0BB75FEC6949}" srcId="{EFB3929C-DDFD-4EED-B606-6D2C4872E6FB}" destId="{876F5AB3-B302-404A-99F2-66915F696084}" srcOrd="1" destOrd="0" parTransId="{43982EBD-ACCE-4144-A07A-4F165320F88E}" sibTransId="{8F129F47-6B45-465E-BAD8-CAED35B252BE}"/>
    <dgm:cxn modelId="{47D8444B-2D12-414F-9715-6F70C2C045C0}" type="presOf" srcId="{FEAA9434-2529-414E-B098-6F6E7C7059E4}" destId="{4E8A5501-87FB-4167-9467-A961033CCE7D}" srcOrd="0" destOrd="0" presId="urn:microsoft.com/office/officeart/2005/8/layout/equation1"/>
    <dgm:cxn modelId="{2C298C1F-16A4-49EE-9884-34B35F435477}" type="presOf" srcId="{876F5AB3-B302-404A-99F2-66915F696084}" destId="{E6D611E9-714F-4A5B-B54A-E80B3555F43B}" srcOrd="0" destOrd="0" presId="urn:microsoft.com/office/officeart/2005/8/layout/equation1"/>
    <dgm:cxn modelId="{0B50A11E-C432-4E85-9BAD-23B5446C4BF7}" type="presOf" srcId="{E33FD733-B0D8-4A56-AD46-BD73BC64F1EA}" destId="{B95A57C4-1D4F-4F64-BE13-F1BFE4EC7015}" srcOrd="0" destOrd="0" presId="urn:microsoft.com/office/officeart/2005/8/layout/equation1"/>
    <dgm:cxn modelId="{492CFBB9-6543-4AD2-A5E1-489F73A807D6}" srcId="{EFB3929C-DDFD-4EED-B606-6D2C4872E6FB}" destId="{E33FD733-B0D8-4A56-AD46-BD73BC64F1EA}" srcOrd="0" destOrd="0" parTransId="{4D70EBA6-410F-4827-93AD-FEA2982C7ACD}" sibTransId="{FEAA9434-2529-414E-B098-6F6E7C7059E4}"/>
    <dgm:cxn modelId="{0BA0623D-0233-4EF5-A5BD-FF0E187FEC81}" type="presParOf" srcId="{45B6A6FE-3F4E-4CB2-9B3F-00A7ABB41A7E}" destId="{B95A57C4-1D4F-4F64-BE13-F1BFE4EC7015}" srcOrd="0" destOrd="0" presId="urn:microsoft.com/office/officeart/2005/8/layout/equation1"/>
    <dgm:cxn modelId="{6522DD56-DFDE-4131-A0CB-BC8E7502A8AE}" type="presParOf" srcId="{45B6A6FE-3F4E-4CB2-9B3F-00A7ABB41A7E}" destId="{B1B616F1-687E-48E8-96CC-421D962BDDC9}" srcOrd="1" destOrd="0" presId="urn:microsoft.com/office/officeart/2005/8/layout/equation1"/>
    <dgm:cxn modelId="{01327952-8655-489A-BFFF-910F9FE5C7BB}" type="presParOf" srcId="{45B6A6FE-3F4E-4CB2-9B3F-00A7ABB41A7E}" destId="{4E8A5501-87FB-4167-9467-A961033CCE7D}" srcOrd="2" destOrd="0" presId="urn:microsoft.com/office/officeart/2005/8/layout/equation1"/>
    <dgm:cxn modelId="{D8FB64AB-2DEC-4582-9166-34F651D75A12}" type="presParOf" srcId="{45B6A6FE-3F4E-4CB2-9B3F-00A7ABB41A7E}" destId="{951C6ABC-D76B-4497-B953-4376C6B076CD}" srcOrd="3" destOrd="0" presId="urn:microsoft.com/office/officeart/2005/8/layout/equation1"/>
    <dgm:cxn modelId="{0074FE35-20DA-4492-A24F-0CBB7468C976}" type="presParOf" srcId="{45B6A6FE-3F4E-4CB2-9B3F-00A7ABB41A7E}" destId="{E6D611E9-714F-4A5B-B54A-E80B3555F43B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FB3929C-DDFD-4EED-B606-6D2C4872E6F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1" csCatId="accent1" phldr="1"/>
      <dgm:spPr/>
    </dgm:pt>
    <dgm:pt modelId="{E33FD733-B0D8-4A56-AD46-BD73BC64F1EA}">
      <dgm:prSet phldrT="[Text]"/>
      <dgm:spPr/>
      <dgm:t>
        <a:bodyPr/>
        <a:lstStyle/>
        <a:p>
          <a:endParaRPr lang="en-US" dirty="0"/>
        </a:p>
      </dgm:t>
    </dgm:pt>
    <dgm:pt modelId="{4D70EBA6-410F-4827-93AD-FEA2982C7ACD}" type="parTrans" cxnId="{492CFBB9-6543-4AD2-A5E1-489F73A807D6}">
      <dgm:prSet/>
      <dgm:spPr/>
      <dgm:t>
        <a:bodyPr/>
        <a:lstStyle/>
        <a:p>
          <a:endParaRPr lang="en-US"/>
        </a:p>
      </dgm:t>
    </dgm:pt>
    <dgm:pt modelId="{FEAA9434-2529-414E-B098-6F6E7C7059E4}" type="sibTrans" cxnId="{492CFBB9-6543-4AD2-A5E1-489F73A807D6}">
      <dgm:prSet/>
      <dgm:spPr/>
      <dgm:t>
        <a:bodyPr/>
        <a:lstStyle/>
        <a:p>
          <a:endParaRPr lang="en-US"/>
        </a:p>
      </dgm:t>
    </dgm:pt>
    <dgm:pt modelId="{C919BC6D-045B-4BFE-93F4-9C3AACA1B349}">
      <dgm:prSet phldrT="[Text]"/>
      <dgm:spPr/>
      <dgm:t>
        <a:bodyPr/>
        <a:lstStyle/>
        <a:p>
          <a:endParaRPr lang="en-US" dirty="0"/>
        </a:p>
      </dgm:t>
    </dgm:pt>
    <dgm:pt modelId="{CAD884DD-C68E-47C2-A523-FE7B475F2320}" type="parTrans" cxnId="{E33CEC5A-A12C-4EFD-9BF7-292F3A9BAC47}">
      <dgm:prSet/>
      <dgm:spPr/>
      <dgm:t>
        <a:bodyPr/>
        <a:lstStyle/>
        <a:p>
          <a:endParaRPr lang="en-US"/>
        </a:p>
      </dgm:t>
    </dgm:pt>
    <dgm:pt modelId="{FB8DBAB4-8C9E-4C70-851A-8BA7A0328F1F}" type="sibTrans" cxnId="{E33CEC5A-A12C-4EFD-9BF7-292F3A9BAC47}">
      <dgm:prSet/>
      <dgm:spPr/>
      <dgm:t>
        <a:bodyPr/>
        <a:lstStyle/>
        <a:p>
          <a:endParaRPr lang="en-US"/>
        </a:p>
      </dgm:t>
    </dgm:pt>
    <dgm:pt modelId="{876F5AB3-B302-404A-99F2-66915F696084}">
      <dgm:prSet phldrT="[Text]"/>
      <dgm:spPr/>
      <dgm:t>
        <a:bodyPr/>
        <a:lstStyle/>
        <a:p>
          <a:endParaRPr lang="en-US" dirty="0"/>
        </a:p>
      </dgm:t>
    </dgm:pt>
    <dgm:pt modelId="{43982EBD-ACCE-4144-A07A-4F165320F88E}" type="parTrans" cxnId="{2C66F839-0EEC-4FDE-8C97-0BB75FEC6949}">
      <dgm:prSet/>
      <dgm:spPr/>
      <dgm:t>
        <a:bodyPr/>
        <a:lstStyle/>
        <a:p>
          <a:endParaRPr lang="en-US"/>
        </a:p>
      </dgm:t>
    </dgm:pt>
    <dgm:pt modelId="{8F129F47-6B45-465E-BAD8-CAED35B252BE}" type="sibTrans" cxnId="{2C66F839-0EEC-4FDE-8C97-0BB75FEC6949}">
      <dgm:prSet/>
      <dgm:spPr/>
      <dgm:t>
        <a:bodyPr/>
        <a:lstStyle/>
        <a:p>
          <a:endParaRPr lang="en-US"/>
        </a:p>
      </dgm:t>
    </dgm:pt>
    <dgm:pt modelId="{45B6A6FE-3F4E-4CB2-9B3F-00A7ABB41A7E}" type="pres">
      <dgm:prSet presAssocID="{EFB3929C-DDFD-4EED-B606-6D2C4872E6FB}" presName="linearFlow" presStyleCnt="0">
        <dgm:presLayoutVars>
          <dgm:dir/>
          <dgm:resizeHandles val="exact"/>
        </dgm:presLayoutVars>
      </dgm:prSet>
      <dgm:spPr/>
    </dgm:pt>
    <dgm:pt modelId="{B95A57C4-1D4F-4F64-BE13-F1BFE4EC7015}" type="pres">
      <dgm:prSet presAssocID="{E33FD733-B0D8-4A56-AD46-BD73BC64F1EA}" presName="node" presStyleLbl="node1" presStyleIdx="0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1B616F1-687E-48E8-96CC-421D962BDDC9}" type="pres">
      <dgm:prSet presAssocID="{FEAA9434-2529-414E-B098-6F6E7C7059E4}" presName="spacerL" presStyleCnt="0"/>
      <dgm:spPr/>
    </dgm:pt>
    <dgm:pt modelId="{4E8A5501-87FB-4167-9467-A961033CCE7D}" type="pres">
      <dgm:prSet presAssocID="{FEAA9434-2529-414E-B098-6F6E7C7059E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51C6ABC-D76B-4497-B953-4376C6B076CD}" type="pres">
      <dgm:prSet presAssocID="{FEAA9434-2529-414E-B098-6F6E7C7059E4}" presName="spacerR" presStyleCnt="0"/>
      <dgm:spPr/>
    </dgm:pt>
    <dgm:pt modelId="{D0F1571C-1385-434C-9CA9-6A330426398B}" type="pres">
      <dgm:prSet presAssocID="{C919BC6D-045B-4BFE-93F4-9C3AACA1B349}" presName="node" presStyleLbl="node1" presStyleIdx="1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FD372410-CEAA-4561-91AB-6EA680CD50E9}" type="pres">
      <dgm:prSet presAssocID="{FB8DBAB4-8C9E-4C70-851A-8BA7A0328F1F}" presName="spacerL" presStyleCnt="0"/>
      <dgm:spPr/>
    </dgm:pt>
    <dgm:pt modelId="{89A8E9B4-01B9-4CB2-A143-EF0F6868B203}" type="pres">
      <dgm:prSet presAssocID="{FB8DBAB4-8C9E-4C70-851A-8BA7A0328F1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FCFE817-26E5-48B3-B1D7-E050208D3839}" type="pres">
      <dgm:prSet presAssocID="{FB8DBAB4-8C9E-4C70-851A-8BA7A0328F1F}" presName="spacerR" presStyleCnt="0"/>
      <dgm:spPr/>
    </dgm:pt>
    <dgm:pt modelId="{E6D611E9-714F-4A5B-B54A-E80B3555F43B}" type="pres">
      <dgm:prSet presAssocID="{876F5AB3-B302-404A-99F2-66915F696084}" presName="node" presStyleLbl="node1" presStyleIdx="2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2C66F839-0EEC-4FDE-8C97-0BB75FEC6949}" srcId="{EFB3929C-DDFD-4EED-B606-6D2C4872E6FB}" destId="{876F5AB3-B302-404A-99F2-66915F696084}" srcOrd="2" destOrd="0" parTransId="{43982EBD-ACCE-4144-A07A-4F165320F88E}" sibTransId="{8F129F47-6B45-465E-BAD8-CAED35B252BE}"/>
    <dgm:cxn modelId="{492CFBB9-6543-4AD2-A5E1-489F73A807D6}" srcId="{EFB3929C-DDFD-4EED-B606-6D2C4872E6FB}" destId="{E33FD733-B0D8-4A56-AD46-BD73BC64F1EA}" srcOrd="0" destOrd="0" parTransId="{4D70EBA6-410F-4827-93AD-FEA2982C7ACD}" sibTransId="{FEAA9434-2529-414E-B098-6F6E7C7059E4}"/>
    <dgm:cxn modelId="{65FCDB51-464F-47AC-8ADF-59532405DDF3}" type="presOf" srcId="{876F5AB3-B302-404A-99F2-66915F696084}" destId="{E6D611E9-714F-4A5B-B54A-E80B3555F43B}" srcOrd="0" destOrd="0" presId="urn:microsoft.com/office/officeart/2005/8/layout/equation1"/>
    <dgm:cxn modelId="{5EFCCCD7-BBFC-4EC4-9D87-6082102CC4F0}" type="presOf" srcId="{FB8DBAB4-8C9E-4C70-851A-8BA7A0328F1F}" destId="{89A8E9B4-01B9-4CB2-A143-EF0F6868B203}" srcOrd="0" destOrd="0" presId="urn:microsoft.com/office/officeart/2005/8/layout/equation1"/>
    <dgm:cxn modelId="{E33CEC5A-A12C-4EFD-9BF7-292F3A9BAC47}" srcId="{EFB3929C-DDFD-4EED-B606-6D2C4872E6FB}" destId="{C919BC6D-045B-4BFE-93F4-9C3AACA1B349}" srcOrd="1" destOrd="0" parTransId="{CAD884DD-C68E-47C2-A523-FE7B475F2320}" sibTransId="{FB8DBAB4-8C9E-4C70-851A-8BA7A0328F1F}"/>
    <dgm:cxn modelId="{891FB218-F621-408A-B107-47563BAC401E}" type="presOf" srcId="{FEAA9434-2529-414E-B098-6F6E7C7059E4}" destId="{4E8A5501-87FB-4167-9467-A961033CCE7D}" srcOrd="0" destOrd="0" presId="urn:microsoft.com/office/officeart/2005/8/layout/equation1"/>
    <dgm:cxn modelId="{1B5B7146-19CD-434B-A6C5-5926FC2EDE71}" type="presOf" srcId="{E33FD733-B0D8-4A56-AD46-BD73BC64F1EA}" destId="{B95A57C4-1D4F-4F64-BE13-F1BFE4EC7015}" srcOrd="0" destOrd="0" presId="urn:microsoft.com/office/officeart/2005/8/layout/equation1"/>
    <dgm:cxn modelId="{CE08D232-CC66-4A63-BBA7-C5EB328B97CF}" type="presOf" srcId="{EFB3929C-DDFD-4EED-B606-6D2C4872E6FB}" destId="{45B6A6FE-3F4E-4CB2-9B3F-00A7ABB41A7E}" srcOrd="0" destOrd="0" presId="urn:microsoft.com/office/officeart/2005/8/layout/equation1"/>
    <dgm:cxn modelId="{5298157D-A67A-41AF-B452-7854DA388DCF}" type="presOf" srcId="{C919BC6D-045B-4BFE-93F4-9C3AACA1B349}" destId="{D0F1571C-1385-434C-9CA9-6A330426398B}" srcOrd="0" destOrd="0" presId="urn:microsoft.com/office/officeart/2005/8/layout/equation1"/>
    <dgm:cxn modelId="{B55118C2-E986-43CB-B90E-F4324C3E253D}" type="presParOf" srcId="{45B6A6FE-3F4E-4CB2-9B3F-00A7ABB41A7E}" destId="{B95A57C4-1D4F-4F64-BE13-F1BFE4EC7015}" srcOrd="0" destOrd="0" presId="urn:microsoft.com/office/officeart/2005/8/layout/equation1"/>
    <dgm:cxn modelId="{EC93CE70-1EDB-4068-85D4-06C13F88CBCE}" type="presParOf" srcId="{45B6A6FE-3F4E-4CB2-9B3F-00A7ABB41A7E}" destId="{B1B616F1-687E-48E8-96CC-421D962BDDC9}" srcOrd="1" destOrd="0" presId="urn:microsoft.com/office/officeart/2005/8/layout/equation1"/>
    <dgm:cxn modelId="{975E03F0-EE97-459E-A43A-B43632AE1DDB}" type="presParOf" srcId="{45B6A6FE-3F4E-4CB2-9B3F-00A7ABB41A7E}" destId="{4E8A5501-87FB-4167-9467-A961033CCE7D}" srcOrd="2" destOrd="0" presId="urn:microsoft.com/office/officeart/2005/8/layout/equation1"/>
    <dgm:cxn modelId="{729FE687-B038-4746-8EE3-626533C3A1E2}" type="presParOf" srcId="{45B6A6FE-3F4E-4CB2-9B3F-00A7ABB41A7E}" destId="{951C6ABC-D76B-4497-B953-4376C6B076CD}" srcOrd="3" destOrd="0" presId="urn:microsoft.com/office/officeart/2005/8/layout/equation1"/>
    <dgm:cxn modelId="{8543159B-761D-4FAE-9D8F-603BD75ADDD0}" type="presParOf" srcId="{45B6A6FE-3F4E-4CB2-9B3F-00A7ABB41A7E}" destId="{D0F1571C-1385-434C-9CA9-6A330426398B}" srcOrd="4" destOrd="0" presId="urn:microsoft.com/office/officeart/2005/8/layout/equation1"/>
    <dgm:cxn modelId="{61251D0F-3432-4BA7-BAFD-8C99FF556213}" type="presParOf" srcId="{45B6A6FE-3F4E-4CB2-9B3F-00A7ABB41A7E}" destId="{FD372410-CEAA-4561-91AB-6EA680CD50E9}" srcOrd="5" destOrd="0" presId="urn:microsoft.com/office/officeart/2005/8/layout/equation1"/>
    <dgm:cxn modelId="{4E499155-1700-4C50-A756-B4FC8B61A060}" type="presParOf" srcId="{45B6A6FE-3F4E-4CB2-9B3F-00A7ABB41A7E}" destId="{89A8E9B4-01B9-4CB2-A143-EF0F6868B203}" srcOrd="6" destOrd="0" presId="urn:microsoft.com/office/officeart/2005/8/layout/equation1"/>
    <dgm:cxn modelId="{E31B6476-01AB-4ED6-834D-CED4F38AB2D7}" type="presParOf" srcId="{45B6A6FE-3F4E-4CB2-9B3F-00A7ABB41A7E}" destId="{0FCFE817-26E5-48B3-B1D7-E050208D3839}" srcOrd="7" destOrd="0" presId="urn:microsoft.com/office/officeart/2005/8/layout/equation1"/>
    <dgm:cxn modelId="{8FCD940C-B4D8-4FBD-A4AB-1D282CBF3AAC}" type="presParOf" srcId="{45B6A6FE-3F4E-4CB2-9B3F-00A7ABB41A7E}" destId="{E6D611E9-714F-4A5B-B54A-E80B3555F43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FB3929C-DDFD-4EED-B606-6D2C4872E6F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1" csCatId="accent1" phldr="1"/>
      <dgm:spPr/>
    </dgm:pt>
    <dgm:pt modelId="{E33FD733-B0D8-4A56-AD46-BD73BC64F1EA}">
      <dgm:prSet phldrT="[Text]"/>
      <dgm:spPr/>
      <dgm:t>
        <a:bodyPr/>
        <a:lstStyle/>
        <a:p>
          <a:endParaRPr lang="en-US" dirty="0"/>
        </a:p>
      </dgm:t>
    </dgm:pt>
    <dgm:pt modelId="{4D70EBA6-410F-4827-93AD-FEA2982C7ACD}" type="parTrans" cxnId="{492CFBB9-6543-4AD2-A5E1-489F73A807D6}">
      <dgm:prSet/>
      <dgm:spPr/>
      <dgm:t>
        <a:bodyPr/>
        <a:lstStyle/>
        <a:p>
          <a:endParaRPr lang="en-US"/>
        </a:p>
      </dgm:t>
    </dgm:pt>
    <dgm:pt modelId="{FEAA9434-2529-414E-B098-6F6E7C7059E4}" type="sibTrans" cxnId="{492CFBB9-6543-4AD2-A5E1-489F73A807D6}">
      <dgm:prSet/>
      <dgm:spPr/>
      <dgm:t>
        <a:bodyPr/>
        <a:lstStyle/>
        <a:p>
          <a:endParaRPr lang="en-US"/>
        </a:p>
      </dgm:t>
    </dgm:pt>
    <dgm:pt modelId="{C919BC6D-045B-4BFE-93F4-9C3AACA1B349}">
      <dgm:prSet phldrT="[Text]"/>
      <dgm:spPr/>
      <dgm:t>
        <a:bodyPr/>
        <a:lstStyle/>
        <a:p>
          <a:endParaRPr lang="en-US" dirty="0"/>
        </a:p>
      </dgm:t>
    </dgm:pt>
    <dgm:pt modelId="{CAD884DD-C68E-47C2-A523-FE7B475F2320}" type="parTrans" cxnId="{E33CEC5A-A12C-4EFD-9BF7-292F3A9BAC47}">
      <dgm:prSet/>
      <dgm:spPr/>
      <dgm:t>
        <a:bodyPr/>
        <a:lstStyle/>
        <a:p>
          <a:endParaRPr lang="en-US"/>
        </a:p>
      </dgm:t>
    </dgm:pt>
    <dgm:pt modelId="{FB8DBAB4-8C9E-4C70-851A-8BA7A0328F1F}" type="sibTrans" cxnId="{E33CEC5A-A12C-4EFD-9BF7-292F3A9BAC47}">
      <dgm:prSet/>
      <dgm:spPr/>
      <dgm:t>
        <a:bodyPr/>
        <a:lstStyle/>
        <a:p>
          <a:endParaRPr lang="en-US"/>
        </a:p>
      </dgm:t>
    </dgm:pt>
    <dgm:pt modelId="{876F5AB3-B302-404A-99F2-66915F696084}">
      <dgm:prSet phldrT="[Text]"/>
      <dgm:spPr/>
      <dgm:t>
        <a:bodyPr/>
        <a:lstStyle/>
        <a:p>
          <a:endParaRPr lang="en-US" dirty="0"/>
        </a:p>
      </dgm:t>
    </dgm:pt>
    <dgm:pt modelId="{43982EBD-ACCE-4144-A07A-4F165320F88E}" type="parTrans" cxnId="{2C66F839-0EEC-4FDE-8C97-0BB75FEC6949}">
      <dgm:prSet/>
      <dgm:spPr/>
      <dgm:t>
        <a:bodyPr/>
        <a:lstStyle/>
        <a:p>
          <a:endParaRPr lang="en-US"/>
        </a:p>
      </dgm:t>
    </dgm:pt>
    <dgm:pt modelId="{8F129F47-6B45-465E-BAD8-CAED35B252BE}" type="sibTrans" cxnId="{2C66F839-0EEC-4FDE-8C97-0BB75FEC6949}">
      <dgm:prSet/>
      <dgm:spPr/>
      <dgm:t>
        <a:bodyPr/>
        <a:lstStyle/>
        <a:p>
          <a:endParaRPr lang="en-US"/>
        </a:p>
      </dgm:t>
    </dgm:pt>
    <dgm:pt modelId="{45B6A6FE-3F4E-4CB2-9B3F-00A7ABB41A7E}" type="pres">
      <dgm:prSet presAssocID="{EFB3929C-DDFD-4EED-B606-6D2C4872E6FB}" presName="linearFlow" presStyleCnt="0">
        <dgm:presLayoutVars>
          <dgm:dir/>
          <dgm:resizeHandles val="exact"/>
        </dgm:presLayoutVars>
      </dgm:prSet>
      <dgm:spPr/>
    </dgm:pt>
    <dgm:pt modelId="{B95A57C4-1D4F-4F64-BE13-F1BFE4EC7015}" type="pres">
      <dgm:prSet presAssocID="{E33FD733-B0D8-4A56-AD46-BD73BC64F1EA}" presName="node" presStyleLbl="node1" presStyleIdx="0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1B616F1-687E-48E8-96CC-421D962BDDC9}" type="pres">
      <dgm:prSet presAssocID="{FEAA9434-2529-414E-B098-6F6E7C7059E4}" presName="spacerL" presStyleCnt="0"/>
      <dgm:spPr/>
    </dgm:pt>
    <dgm:pt modelId="{4E8A5501-87FB-4167-9467-A961033CCE7D}" type="pres">
      <dgm:prSet presAssocID="{FEAA9434-2529-414E-B098-6F6E7C7059E4}" presName="sibTrans" presStyleLbl="sibTrans2D1" presStyleIdx="0" presStyleCnt="2"/>
      <dgm:spPr>
        <a:prstGeom prst="mathMinus">
          <a:avLst/>
        </a:prstGeom>
      </dgm:spPr>
      <dgm:t>
        <a:bodyPr/>
        <a:lstStyle/>
        <a:p>
          <a:endParaRPr lang="en-US"/>
        </a:p>
      </dgm:t>
    </dgm:pt>
    <dgm:pt modelId="{951C6ABC-D76B-4497-B953-4376C6B076CD}" type="pres">
      <dgm:prSet presAssocID="{FEAA9434-2529-414E-B098-6F6E7C7059E4}" presName="spacerR" presStyleCnt="0"/>
      <dgm:spPr/>
    </dgm:pt>
    <dgm:pt modelId="{D0F1571C-1385-434C-9CA9-6A330426398B}" type="pres">
      <dgm:prSet presAssocID="{C919BC6D-045B-4BFE-93F4-9C3AACA1B349}" presName="node" presStyleLbl="node1" presStyleIdx="1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FD372410-CEAA-4561-91AB-6EA680CD50E9}" type="pres">
      <dgm:prSet presAssocID="{FB8DBAB4-8C9E-4C70-851A-8BA7A0328F1F}" presName="spacerL" presStyleCnt="0"/>
      <dgm:spPr/>
    </dgm:pt>
    <dgm:pt modelId="{89A8E9B4-01B9-4CB2-A143-EF0F6868B203}" type="pres">
      <dgm:prSet presAssocID="{FB8DBAB4-8C9E-4C70-851A-8BA7A0328F1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FCFE817-26E5-48B3-B1D7-E050208D3839}" type="pres">
      <dgm:prSet presAssocID="{FB8DBAB4-8C9E-4C70-851A-8BA7A0328F1F}" presName="spacerR" presStyleCnt="0"/>
      <dgm:spPr/>
    </dgm:pt>
    <dgm:pt modelId="{E6D611E9-714F-4A5B-B54A-E80B3555F43B}" type="pres">
      <dgm:prSet presAssocID="{876F5AB3-B302-404A-99F2-66915F696084}" presName="node" presStyleLbl="node1" presStyleIdx="2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A9D57835-9EF2-4A54-8972-CD9233AAFACE}" type="presOf" srcId="{E33FD733-B0D8-4A56-AD46-BD73BC64F1EA}" destId="{B95A57C4-1D4F-4F64-BE13-F1BFE4EC7015}" srcOrd="0" destOrd="0" presId="urn:microsoft.com/office/officeart/2005/8/layout/equation1"/>
    <dgm:cxn modelId="{2C66F839-0EEC-4FDE-8C97-0BB75FEC6949}" srcId="{EFB3929C-DDFD-4EED-B606-6D2C4872E6FB}" destId="{876F5AB3-B302-404A-99F2-66915F696084}" srcOrd="2" destOrd="0" parTransId="{43982EBD-ACCE-4144-A07A-4F165320F88E}" sibTransId="{8F129F47-6B45-465E-BAD8-CAED35B252BE}"/>
    <dgm:cxn modelId="{492CFBB9-6543-4AD2-A5E1-489F73A807D6}" srcId="{EFB3929C-DDFD-4EED-B606-6D2C4872E6FB}" destId="{E33FD733-B0D8-4A56-AD46-BD73BC64F1EA}" srcOrd="0" destOrd="0" parTransId="{4D70EBA6-410F-4827-93AD-FEA2982C7ACD}" sibTransId="{FEAA9434-2529-414E-B098-6F6E7C7059E4}"/>
    <dgm:cxn modelId="{FEB9EE63-7890-421D-9BC9-B67FFC912969}" type="presOf" srcId="{FB8DBAB4-8C9E-4C70-851A-8BA7A0328F1F}" destId="{89A8E9B4-01B9-4CB2-A143-EF0F6868B203}" srcOrd="0" destOrd="0" presId="urn:microsoft.com/office/officeart/2005/8/layout/equation1"/>
    <dgm:cxn modelId="{F4456559-B6A9-4DE6-B17A-7E33344C9104}" type="presOf" srcId="{876F5AB3-B302-404A-99F2-66915F696084}" destId="{E6D611E9-714F-4A5B-B54A-E80B3555F43B}" srcOrd="0" destOrd="0" presId="urn:microsoft.com/office/officeart/2005/8/layout/equation1"/>
    <dgm:cxn modelId="{48A54572-836A-46D3-9AF6-BD21809512D6}" type="presOf" srcId="{EFB3929C-DDFD-4EED-B606-6D2C4872E6FB}" destId="{45B6A6FE-3F4E-4CB2-9B3F-00A7ABB41A7E}" srcOrd="0" destOrd="0" presId="urn:microsoft.com/office/officeart/2005/8/layout/equation1"/>
    <dgm:cxn modelId="{E33CEC5A-A12C-4EFD-9BF7-292F3A9BAC47}" srcId="{EFB3929C-DDFD-4EED-B606-6D2C4872E6FB}" destId="{C919BC6D-045B-4BFE-93F4-9C3AACA1B349}" srcOrd="1" destOrd="0" parTransId="{CAD884DD-C68E-47C2-A523-FE7B475F2320}" sibTransId="{FB8DBAB4-8C9E-4C70-851A-8BA7A0328F1F}"/>
    <dgm:cxn modelId="{A03B967E-E57E-4019-B3FD-C1FF5BD85954}" type="presOf" srcId="{C919BC6D-045B-4BFE-93F4-9C3AACA1B349}" destId="{D0F1571C-1385-434C-9CA9-6A330426398B}" srcOrd="0" destOrd="0" presId="urn:microsoft.com/office/officeart/2005/8/layout/equation1"/>
    <dgm:cxn modelId="{EFA7BE98-EE5E-4817-9517-78ABEC2CECFC}" type="presOf" srcId="{FEAA9434-2529-414E-B098-6F6E7C7059E4}" destId="{4E8A5501-87FB-4167-9467-A961033CCE7D}" srcOrd="0" destOrd="0" presId="urn:microsoft.com/office/officeart/2005/8/layout/equation1"/>
    <dgm:cxn modelId="{BA1533E2-8ADB-4BC8-B604-35445E35737D}" type="presParOf" srcId="{45B6A6FE-3F4E-4CB2-9B3F-00A7ABB41A7E}" destId="{B95A57C4-1D4F-4F64-BE13-F1BFE4EC7015}" srcOrd="0" destOrd="0" presId="urn:microsoft.com/office/officeart/2005/8/layout/equation1"/>
    <dgm:cxn modelId="{D0D406FB-B371-49C9-A541-A2CBC06A009A}" type="presParOf" srcId="{45B6A6FE-3F4E-4CB2-9B3F-00A7ABB41A7E}" destId="{B1B616F1-687E-48E8-96CC-421D962BDDC9}" srcOrd="1" destOrd="0" presId="urn:microsoft.com/office/officeart/2005/8/layout/equation1"/>
    <dgm:cxn modelId="{43DDCCA8-03E4-412E-A34A-5DCF66B8BDA5}" type="presParOf" srcId="{45B6A6FE-3F4E-4CB2-9B3F-00A7ABB41A7E}" destId="{4E8A5501-87FB-4167-9467-A961033CCE7D}" srcOrd="2" destOrd="0" presId="urn:microsoft.com/office/officeart/2005/8/layout/equation1"/>
    <dgm:cxn modelId="{26BF07FC-2ED5-45C5-AD2B-FC58A809308E}" type="presParOf" srcId="{45B6A6FE-3F4E-4CB2-9B3F-00A7ABB41A7E}" destId="{951C6ABC-D76B-4497-B953-4376C6B076CD}" srcOrd="3" destOrd="0" presId="urn:microsoft.com/office/officeart/2005/8/layout/equation1"/>
    <dgm:cxn modelId="{DDD21BC8-2AFE-48A6-8D3D-677EBCA8AE4C}" type="presParOf" srcId="{45B6A6FE-3F4E-4CB2-9B3F-00A7ABB41A7E}" destId="{D0F1571C-1385-434C-9CA9-6A330426398B}" srcOrd="4" destOrd="0" presId="urn:microsoft.com/office/officeart/2005/8/layout/equation1"/>
    <dgm:cxn modelId="{A73366B4-27B2-418C-8B13-D4D826FEB164}" type="presParOf" srcId="{45B6A6FE-3F4E-4CB2-9B3F-00A7ABB41A7E}" destId="{FD372410-CEAA-4561-91AB-6EA680CD50E9}" srcOrd="5" destOrd="0" presId="urn:microsoft.com/office/officeart/2005/8/layout/equation1"/>
    <dgm:cxn modelId="{534492C4-33A6-4EDD-8105-0F0FE7660CCD}" type="presParOf" srcId="{45B6A6FE-3F4E-4CB2-9B3F-00A7ABB41A7E}" destId="{89A8E9B4-01B9-4CB2-A143-EF0F6868B203}" srcOrd="6" destOrd="0" presId="urn:microsoft.com/office/officeart/2005/8/layout/equation1"/>
    <dgm:cxn modelId="{E5C525ED-9DF4-4E9F-80C4-A25225573B9F}" type="presParOf" srcId="{45B6A6FE-3F4E-4CB2-9B3F-00A7ABB41A7E}" destId="{0FCFE817-26E5-48B3-B1D7-E050208D3839}" srcOrd="7" destOrd="0" presId="urn:microsoft.com/office/officeart/2005/8/layout/equation1"/>
    <dgm:cxn modelId="{E19151F3-4B9A-4C91-90EB-95DEF9FFF324}" type="presParOf" srcId="{45B6A6FE-3F4E-4CB2-9B3F-00A7ABB41A7E}" destId="{E6D611E9-714F-4A5B-B54A-E80B3555F43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FB3929C-DDFD-4EED-B606-6D2C4872E6F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1" csCatId="accent1" phldr="1"/>
      <dgm:spPr/>
    </dgm:pt>
    <dgm:pt modelId="{E33FD733-B0D8-4A56-AD46-BD73BC64F1EA}">
      <dgm:prSet phldrT="[Text]"/>
      <dgm:spPr/>
      <dgm:t>
        <a:bodyPr/>
        <a:lstStyle/>
        <a:p>
          <a:endParaRPr lang="en-US" dirty="0"/>
        </a:p>
      </dgm:t>
    </dgm:pt>
    <dgm:pt modelId="{4D70EBA6-410F-4827-93AD-FEA2982C7ACD}" type="parTrans" cxnId="{492CFBB9-6543-4AD2-A5E1-489F73A807D6}">
      <dgm:prSet/>
      <dgm:spPr/>
      <dgm:t>
        <a:bodyPr/>
        <a:lstStyle/>
        <a:p>
          <a:endParaRPr lang="en-US"/>
        </a:p>
      </dgm:t>
    </dgm:pt>
    <dgm:pt modelId="{FEAA9434-2529-414E-B098-6F6E7C7059E4}" type="sibTrans" cxnId="{492CFBB9-6543-4AD2-A5E1-489F73A807D6}">
      <dgm:prSet/>
      <dgm:spPr/>
      <dgm:t>
        <a:bodyPr/>
        <a:lstStyle/>
        <a:p>
          <a:endParaRPr lang="en-US"/>
        </a:p>
      </dgm:t>
    </dgm:pt>
    <dgm:pt modelId="{C919BC6D-045B-4BFE-93F4-9C3AACA1B349}">
      <dgm:prSet phldrT="[Text]"/>
      <dgm:spPr/>
      <dgm:t>
        <a:bodyPr/>
        <a:lstStyle/>
        <a:p>
          <a:endParaRPr lang="en-US" dirty="0"/>
        </a:p>
      </dgm:t>
    </dgm:pt>
    <dgm:pt modelId="{CAD884DD-C68E-47C2-A523-FE7B475F2320}" type="parTrans" cxnId="{E33CEC5A-A12C-4EFD-9BF7-292F3A9BAC47}">
      <dgm:prSet/>
      <dgm:spPr/>
      <dgm:t>
        <a:bodyPr/>
        <a:lstStyle/>
        <a:p>
          <a:endParaRPr lang="en-US"/>
        </a:p>
      </dgm:t>
    </dgm:pt>
    <dgm:pt modelId="{FB8DBAB4-8C9E-4C70-851A-8BA7A0328F1F}" type="sibTrans" cxnId="{E33CEC5A-A12C-4EFD-9BF7-292F3A9BAC47}">
      <dgm:prSet/>
      <dgm:spPr/>
      <dgm:t>
        <a:bodyPr/>
        <a:lstStyle/>
        <a:p>
          <a:endParaRPr lang="en-US"/>
        </a:p>
      </dgm:t>
    </dgm:pt>
    <dgm:pt modelId="{876F5AB3-B302-404A-99F2-66915F696084}">
      <dgm:prSet phldrT="[Text]"/>
      <dgm:spPr/>
      <dgm:t>
        <a:bodyPr/>
        <a:lstStyle/>
        <a:p>
          <a:endParaRPr lang="en-US" dirty="0"/>
        </a:p>
      </dgm:t>
    </dgm:pt>
    <dgm:pt modelId="{43982EBD-ACCE-4144-A07A-4F165320F88E}" type="parTrans" cxnId="{2C66F839-0EEC-4FDE-8C97-0BB75FEC6949}">
      <dgm:prSet/>
      <dgm:spPr/>
      <dgm:t>
        <a:bodyPr/>
        <a:lstStyle/>
        <a:p>
          <a:endParaRPr lang="en-US"/>
        </a:p>
      </dgm:t>
    </dgm:pt>
    <dgm:pt modelId="{8F129F47-6B45-465E-BAD8-CAED35B252BE}" type="sibTrans" cxnId="{2C66F839-0EEC-4FDE-8C97-0BB75FEC6949}">
      <dgm:prSet/>
      <dgm:spPr/>
      <dgm:t>
        <a:bodyPr/>
        <a:lstStyle/>
        <a:p>
          <a:endParaRPr lang="en-US"/>
        </a:p>
      </dgm:t>
    </dgm:pt>
    <dgm:pt modelId="{45B6A6FE-3F4E-4CB2-9B3F-00A7ABB41A7E}" type="pres">
      <dgm:prSet presAssocID="{EFB3929C-DDFD-4EED-B606-6D2C4872E6FB}" presName="linearFlow" presStyleCnt="0">
        <dgm:presLayoutVars>
          <dgm:dir/>
          <dgm:resizeHandles val="exact"/>
        </dgm:presLayoutVars>
      </dgm:prSet>
      <dgm:spPr/>
    </dgm:pt>
    <dgm:pt modelId="{B95A57C4-1D4F-4F64-BE13-F1BFE4EC7015}" type="pres">
      <dgm:prSet presAssocID="{E33FD733-B0D8-4A56-AD46-BD73BC64F1EA}" presName="node" presStyleLbl="node1" presStyleIdx="0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1B616F1-687E-48E8-96CC-421D962BDDC9}" type="pres">
      <dgm:prSet presAssocID="{FEAA9434-2529-414E-B098-6F6E7C7059E4}" presName="spacerL" presStyleCnt="0"/>
      <dgm:spPr/>
    </dgm:pt>
    <dgm:pt modelId="{4E8A5501-87FB-4167-9467-A961033CCE7D}" type="pres">
      <dgm:prSet presAssocID="{FEAA9434-2529-414E-B098-6F6E7C7059E4}" presName="sibTrans" presStyleLbl="sibTrans2D1" presStyleIdx="0" presStyleCnt="2"/>
      <dgm:spPr>
        <a:prstGeom prst="mathDivide">
          <a:avLst/>
        </a:prstGeom>
      </dgm:spPr>
      <dgm:t>
        <a:bodyPr/>
        <a:lstStyle/>
        <a:p>
          <a:endParaRPr lang="en-US"/>
        </a:p>
      </dgm:t>
    </dgm:pt>
    <dgm:pt modelId="{951C6ABC-D76B-4497-B953-4376C6B076CD}" type="pres">
      <dgm:prSet presAssocID="{FEAA9434-2529-414E-B098-6F6E7C7059E4}" presName="spacerR" presStyleCnt="0"/>
      <dgm:spPr/>
    </dgm:pt>
    <dgm:pt modelId="{D0F1571C-1385-434C-9CA9-6A330426398B}" type="pres">
      <dgm:prSet presAssocID="{C919BC6D-045B-4BFE-93F4-9C3AACA1B349}" presName="node" presStyleLbl="node1" presStyleIdx="1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FD372410-CEAA-4561-91AB-6EA680CD50E9}" type="pres">
      <dgm:prSet presAssocID="{FB8DBAB4-8C9E-4C70-851A-8BA7A0328F1F}" presName="spacerL" presStyleCnt="0"/>
      <dgm:spPr/>
    </dgm:pt>
    <dgm:pt modelId="{89A8E9B4-01B9-4CB2-A143-EF0F6868B203}" type="pres">
      <dgm:prSet presAssocID="{FB8DBAB4-8C9E-4C70-851A-8BA7A0328F1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FCFE817-26E5-48B3-B1D7-E050208D3839}" type="pres">
      <dgm:prSet presAssocID="{FB8DBAB4-8C9E-4C70-851A-8BA7A0328F1F}" presName="spacerR" presStyleCnt="0"/>
      <dgm:spPr/>
    </dgm:pt>
    <dgm:pt modelId="{E6D611E9-714F-4A5B-B54A-E80B3555F43B}" type="pres">
      <dgm:prSet presAssocID="{876F5AB3-B302-404A-99F2-66915F696084}" presName="node" presStyleLbl="node1" presStyleIdx="2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2C66F839-0EEC-4FDE-8C97-0BB75FEC6949}" srcId="{EFB3929C-DDFD-4EED-B606-6D2C4872E6FB}" destId="{876F5AB3-B302-404A-99F2-66915F696084}" srcOrd="2" destOrd="0" parTransId="{43982EBD-ACCE-4144-A07A-4F165320F88E}" sibTransId="{8F129F47-6B45-465E-BAD8-CAED35B252BE}"/>
    <dgm:cxn modelId="{498431C9-E878-4107-B874-90B187756C58}" type="presOf" srcId="{EFB3929C-DDFD-4EED-B606-6D2C4872E6FB}" destId="{45B6A6FE-3F4E-4CB2-9B3F-00A7ABB41A7E}" srcOrd="0" destOrd="0" presId="urn:microsoft.com/office/officeart/2005/8/layout/equation1"/>
    <dgm:cxn modelId="{492CFBB9-6543-4AD2-A5E1-489F73A807D6}" srcId="{EFB3929C-DDFD-4EED-B606-6D2C4872E6FB}" destId="{E33FD733-B0D8-4A56-AD46-BD73BC64F1EA}" srcOrd="0" destOrd="0" parTransId="{4D70EBA6-410F-4827-93AD-FEA2982C7ACD}" sibTransId="{FEAA9434-2529-414E-B098-6F6E7C7059E4}"/>
    <dgm:cxn modelId="{E33CEC5A-A12C-4EFD-9BF7-292F3A9BAC47}" srcId="{EFB3929C-DDFD-4EED-B606-6D2C4872E6FB}" destId="{C919BC6D-045B-4BFE-93F4-9C3AACA1B349}" srcOrd="1" destOrd="0" parTransId="{CAD884DD-C68E-47C2-A523-FE7B475F2320}" sibTransId="{FB8DBAB4-8C9E-4C70-851A-8BA7A0328F1F}"/>
    <dgm:cxn modelId="{C748AD7B-A9A1-4350-8553-253A4FF53CC0}" type="presOf" srcId="{FEAA9434-2529-414E-B098-6F6E7C7059E4}" destId="{4E8A5501-87FB-4167-9467-A961033CCE7D}" srcOrd="0" destOrd="0" presId="urn:microsoft.com/office/officeart/2005/8/layout/equation1"/>
    <dgm:cxn modelId="{2E3265DE-6F27-434A-AF96-1624FA950C88}" type="presOf" srcId="{876F5AB3-B302-404A-99F2-66915F696084}" destId="{E6D611E9-714F-4A5B-B54A-E80B3555F43B}" srcOrd="0" destOrd="0" presId="urn:microsoft.com/office/officeart/2005/8/layout/equation1"/>
    <dgm:cxn modelId="{B6EBFC38-0D6C-4FE7-8495-6AB8B56AEE90}" type="presOf" srcId="{FB8DBAB4-8C9E-4C70-851A-8BA7A0328F1F}" destId="{89A8E9B4-01B9-4CB2-A143-EF0F6868B203}" srcOrd="0" destOrd="0" presId="urn:microsoft.com/office/officeart/2005/8/layout/equation1"/>
    <dgm:cxn modelId="{A71CE730-2E0A-4982-8142-A5D7B5D81419}" type="presOf" srcId="{C919BC6D-045B-4BFE-93F4-9C3AACA1B349}" destId="{D0F1571C-1385-434C-9CA9-6A330426398B}" srcOrd="0" destOrd="0" presId="urn:microsoft.com/office/officeart/2005/8/layout/equation1"/>
    <dgm:cxn modelId="{075DD3E8-BA10-47E0-A592-5A72580750F8}" type="presOf" srcId="{E33FD733-B0D8-4A56-AD46-BD73BC64F1EA}" destId="{B95A57C4-1D4F-4F64-BE13-F1BFE4EC7015}" srcOrd="0" destOrd="0" presId="urn:microsoft.com/office/officeart/2005/8/layout/equation1"/>
    <dgm:cxn modelId="{A0C6BEAB-3C2A-4A93-820A-3B87DF852695}" type="presParOf" srcId="{45B6A6FE-3F4E-4CB2-9B3F-00A7ABB41A7E}" destId="{B95A57C4-1D4F-4F64-BE13-F1BFE4EC7015}" srcOrd="0" destOrd="0" presId="urn:microsoft.com/office/officeart/2005/8/layout/equation1"/>
    <dgm:cxn modelId="{CC8EFEB3-4E7F-41D2-8ADA-5332A104E70F}" type="presParOf" srcId="{45B6A6FE-3F4E-4CB2-9B3F-00A7ABB41A7E}" destId="{B1B616F1-687E-48E8-96CC-421D962BDDC9}" srcOrd="1" destOrd="0" presId="urn:microsoft.com/office/officeart/2005/8/layout/equation1"/>
    <dgm:cxn modelId="{06410BE8-F0AB-438D-84E4-689C97E048D2}" type="presParOf" srcId="{45B6A6FE-3F4E-4CB2-9B3F-00A7ABB41A7E}" destId="{4E8A5501-87FB-4167-9467-A961033CCE7D}" srcOrd="2" destOrd="0" presId="urn:microsoft.com/office/officeart/2005/8/layout/equation1"/>
    <dgm:cxn modelId="{DE5FB1CB-62B0-40C6-9331-1387E409AB03}" type="presParOf" srcId="{45B6A6FE-3F4E-4CB2-9B3F-00A7ABB41A7E}" destId="{951C6ABC-D76B-4497-B953-4376C6B076CD}" srcOrd="3" destOrd="0" presId="urn:microsoft.com/office/officeart/2005/8/layout/equation1"/>
    <dgm:cxn modelId="{2AC332AA-A1F2-4ACD-A568-CAEB369A9A36}" type="presParOf" srcId="{45B6A6FE-3F4E-4CB2-9B3F-00A7ABB41A7E}" destId="{D0F1571C-1385-434C-9CA9-6A330426398B}" srcOrd="4" destOrd="0" presId="urn:microsoft.com/office/officeart/2005/8/layout/equation1"/>
    <dgm:cxn modelId="{9060DDB4-37B3-4D49-9B04-79F43D01A8E0}" type="presParOf" srcId="{45B6A6FE-3F4E-4CB2-9B3F-00A7ABB41A7E}" destId="{FD372410-CEAA-4561-91AB-6EA680CD50E9}" srcOrd="5" destOrd="0" presId="urn:microsoft.com/office/officeart/2005/8/layout/equation1"/>
    <dgm:cxn modelId="{FA994E71-94BB-4A88-BBF7-23114FB3412F}" type="presParOf" srcId="{45B6A6FE-3F4E-4CB2-9B3F-00A7ABB41A7E}" destId="{89A8E9B4-01B9-4CB2-A143-EF0F6868B203}" srcOrd="6" destOrd="0" presId="urn:microsoft.com/office/officeart/2005/8/layout/equation1"/>
    <dgm:cxn modelId="{8D7E3121-1BAC-4CAC-8E31-0AF26A26F5C3}" type="presParOf" srcId="{45B6A6FE-3F4E-4CB2-9B3F-00A7ABB41A7E}" destId="{0FCFE817-26E5-48B3-B1D7-E050208D3839}" srcOrd="7" destOrd="0" presId="urn:microsoft.com/office/officeart/2005/8/layout/equation1"/>
    <dgm:cxn modelId="{FD4CCC90-CF55-4ABC-8C66-50D167FF59A4}" type="presParOf" srcId="{45B6A6FE-3F4E-4CB2-9B3F-00A7ABB41A7E}" destId="{E6D611E9-714F-4A5B-B54A-E80B3555F43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FB3929C-DDFD-4EED-B606-6D2C4872E6F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1" csCatId="accent1" phldr="1"/>
      <dgm:spPr/>
    </dgm:pt>
    <dgm:pt modelId="{E33FD733-B0D8-4A56-AD46-BD73BC64F1EA}">
      <dgm:prSet phldrT="[Text]"/>
      <dgm:spPr/>
      <dgm:t>
        <a:bodyPr/>
        <a:lstStyle/>
        <a:p>
          <a:endParaRPr lang="en-US" dirty="0"/>
        </a:p>
      </dgm:t>
    </dgm:pt>
    <dgm:pt modelId="{4D70EBA6-410F-4827-93AD-FEA2982C7ACD}" type="parTrans" cxnId="{492CFBB9-6543-4AD2-A5E1-489F73A807D6}">
      <dgm:prSet/>
      <dgm:spPr/>
      <dgm:t>
        <a:bodyPr/>
        <a:lstStyle/>
        <a:p>
          <a:endParaRPr lang="en-US"/>
        </a:p>
      </dgm:t>
    </dgm:pt>
    <dgm:pt modelId="{FEAA9434-2529-414E-B098-6F6E7C7059E4}" type="sibTrans" cxnId="{492CFBB9-6543-4AD2-A5E1-489F73A807D6}">
      <dgm:prSet/>
      <dgm:spPr/>
      <dgm:t>
        <a:bodyPr/>
        <a:lstStyle/>
        <a:p>
          <a:endParaRPr lang="en-US"/>
        </a:p>
      </dgm:t>
    </dgm:pt>
    <dgm:pt modelId="{C919BC6D-045B-4BFE-93F4-9C3AACA1B349}">
      <dgm:prSet phldrT="[Text]"/>
      <dgm:spPr/>
      <dgm:t>
        <a:bodyPr/>
        <a:lstStyle/>
        <a:p>
          <a:endParaRPr lang="en-US" dirty="0"/>
        </a:p>
      </dgm:t>
    </dgm:pt>
    <dgm:pt modelId="{CAD884DD-C68E-47C2-A523-FE7B475F2320}" type="parTrans" cxnId="{E33CEC5A-A12C-4EFD-9BF7-292F3A9BAC47}">
      <dgm:prSet/>
      <dgm:spPr/>
      <dgm:t>
        <a:bodyPr/>
        <a:lstStyle/>
        <a:p>
          <a:endParaRPr lang="en-US"/>
        </a:p>
      </dgm:t>
    </dgm:pt>
    <dgm:pt modelId="{FB8DBAB4-8C9E-4C70-851A-8BA7A0328F1F}" type="sibTrans" cxnId="{E33CEC5A-A12C-4EFD-9BF7-292F3A9BAC47}">
      <dgm:prSet/>
      <dgm:spPr/>
      <dgm:t>
        <a:bodyPr/>
        <a:lstStyle/>
        <a:p>
          <a:endParaRPr lang="en-US"/>
        </a:p>
      </dgm:t>
    </dgm:pt>
    <dgm:pt modelId="{876F5AB3-B302-404A-99F2-66915F696084}">
      <dgm:prSet phldrT="[Text]"/>
      <dgm:spPr/>
      <dgm:t>
        <a:bodyPr/>
        <a:lstStyle/>
        <a:p>
          <a:endParaRPr lang="en-US" dirty="0"/>
        </a:p>
      </dgm:t>
    </dgm:pt>
    <dgm:pt modelId="{43982EBD-ACCE-4144-A07A-4F165320F88E}" type="parTrans" cxnId="{2C66F839-0EEC-4FDE-8C97-0BB75FEC6949}">
      <dgm:prSet/>
      <dgm:spPr/>
      <dgm:t>
        <a:bodyPr/>
        <a:lstStyle/>
        <a:p>
          <a:endParaRPr lang="en-US"/>
        </a:p>
      </dgm:t>
    </dgm:pt>
    <dgm:pt modelId="{8F129F47-6B45-465E-BAD8-CAED35B252BE}" type="sibTrans" cxnId="{2C66F839-0EEC-4FDE-8C97-0BB75FEC6949}">
      <dgm:prSet/>
      <dgm:spPr/>
      <dgm:t>
        <a:bodyPr/>
        <a:lstStyle/>
        <a:p>
          <a:endParaRPr lang="en-US"/>
        </a:p>
      </dgm:t>
    </dgm:pt>
    <dgm:pt modelId="{45B6A6FE-3F4E-4CB2-9B3F-00A7ABB41A7E}" type="pres">
      <dgm:prSet presAssocID="{EFB3929C-DDFD-4EED-B606-6D2C4872E6FB}" presName="linearFlow" presStyleCnt="0">
        <dgm:presLayoutVars>
          <dgm:dir/>
          <dgm:resizeHandles val="exact"/>
        </dgm:presLayoutVars>
      </dgm:prSet>
      <dgm:spPr/>
    </dgm:pt>
    <dgm:pt modelId="{B95A57C4-1D4F-4F64-BE13-F1BFE4EC7015}" type="pres">
      <dgm:prSet presAssocID="{E33FD733-B0D8-4A56-AD46-BD73BC64F1EA}" presName="node" presStyleLbl="node1" presStyleIdx="0" presStyleCnt="3" custLinFactNeighborX="33692" custLinFactNeighborY="-4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1B616F1-687E-48E8-96CC-421D962BDDC9}" type="pres">
      <dgm:prSet presAssocID="{FEAA9434-2529-414E-B098-6F6E7C7059E4}" presName="spacerL" presStyleCnt="0"/>
      <dgm:spPr/>
    </dgm:pt>
    <dgm:pt modelId="{4E8A5501-87FB-4167-9467-A961033CCE7D}" type="pres">
      <dgm:prSet presAssocID="{FEAA9434-2529-414E-B098-6F6E7C7059E4}" presName="sibTrans" presStyleLbl="sibTrans2D1" presStyleIdx="0" presStyleCnt="2"/>
      <dgm:spPr>
        <a:prstGeom prst="mathMultiply">
          <a:avLst/>
        </a:prstGeom>
      </dgm:spPr>
      <dgm:t>
        <a:bodyPr/>
        <a:lstStyle/>
        <a:p>
          <a:endParaRPr lang="en-US"/>
        </a:p>
      </dgm:t>
    </dgm:pt>
    <dgm:pt modelId="{951C6ABC-D76B-4497-B953-4376C6B076CD}" type="pres">
      <dgm:prSet presAssocID="{FEAA9434-2529-414E-B098-6F6E7C7059E4}" presName="spacerR" presStyleCnt="0"/>
      <dgm:spPr/>
    </dgm:pt>
    <dgm:pt modelId="{D0F1571C-1385-434C-9CA9-6A330426398B}" type="pres">
      <dgm:prSet presAssocID="{C919BC6D-045B-4BFE-93F4-9C3AACA1B349}" presName="node" presStyleLbl="node1" presStyleIdx="1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FD372410-CEAA-4561-91AB-6EA680CD50E9}" type="pres">
      <dgm:prSet presAssocID="{FB8DBAB4-8C9E-4C70-851A-8BA7A0328F1F}" presName="spacerL" presStyleCnt="0"/>
      <dgm:spPr/>
    </dgm:pt>
    <dgm:pt modelId="{89A8E9B4-01B9-4CB2-A143-EF0F6868B203}" type="pres">
      <dgm:prSet presAssocID="{FB8DBAB4-8C9E-4C70-851A-8BA7A0328F1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FCFE817-26E5-48B3-B1D7-E050208D3839}" type="pres">
      <dgm:prSet presAssocID="{FB8DBAB4-8C9E-4C70-851A-8BA7A0328F1F}" presName="spacerR" presStyleCnt="0"/>
      <dgm:spPr/>
    </dgm:pt>
    <dgm:pt modelId="{E6D611E9-714F-4A5B-B54A-E80B3555F43B}" type="pres">
      <dgm:prSet presAssocID="{876F5AB3-B302-404A-99F2-66915F696084}" presName="node" presStyleLbl="node1" presStyleIdx="2" presStyleCnt="3" custScaleX="13595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2C66F839-0EEC-4FDE-8C97-0BB75FEC6949}" srcId="{EFB3929C-DDFD-4EED-B606-6D2C4872E6FB}" destId="{876F5AB3-B302-404A-99F2-66915F696084}" srcOrd="2" destOrd="0" parTransId="{43982EBD-ACCE-4144-A07A-4F165320F88E}" sibTransId="{8F129F47-6B45-465E-BAD8-CAED35B252BE}"/>
    <dgm:cxn modelId="{492CFBB9-6543-4AD2-A5E1-489F73A807D6}" srcId="{EFB3929C-DDFD-4EED-B606-6D2C4872E6FB}" destId="{E33FD733-B0D8-4A56-AD46-BD73BC64F1EA}" srcOrd="0" destOrd="0" parTransId="{4D70EBA6-410F-4827-93AD-FEA2982C7ACD}" sibTransId="{FEAA9434-2529-414E-B098-6F6E7C7059E4}"/>
    <dgm:cxn modelId="{D0092522-0D3B-4271-BB74-283FCF7490EF}" type="presOf" srcId="{FEAA9434-2529-414E-B098-6F6E7C7059E4}" destId="{4E8A5501-87FB-4167-9467-A961033CCE7D}" srcOrd="0" destOrd="0" presId="urn:microsoft.com/office/officeart/2005/8/layout/equation1"/>
    <dgm:cxn modelId="{31D36FFD-13D0-4A13-8621-7150B9AEDD51}" type="presOf" srcId="{EFB3929C-DDFD-4EED-B606-6D2C4872E6FB}" destId="{45B6A6FE-3F4E-4CB2-9B3F-00A7ABB41A7E}" srcOrd="0" destOrd="0" presId="urn:microsoft.com/office/officeart/2005/8/layout/equation1"/>
    <dgm:cxn modelId="{7251376A-FA39-4782-BD55-A49B8E157D5B}" type="presOf" srcId="{C919BC6D-045B-4BFE-93F4-9C3AACA1B349}" destId="{D0F1571C-1385-434C-9CA9-6A330426398B}" srcOrd="0" destOrd="0" presId="urn:microsoft.com/office/officeart/2005/8/layout/equation1"/>
    <dgm:cxn modelId="{C0B13A3C-CD95-4A93-9129-82DE0E9A3205}" type="presOf" srcId="{E33FD733-B0D8-4A56-AD46-BD73BC64F1EA}" destId="{B95A57C4-1D4F-4F64-BE13-F1BFE4EC7015}" srcOrd="0" destOrd="0" presId="urn:microsoft.com/office/officeart/2005/8/layout/equation1"/>
    <dgm:cxn modelId="{E33CEC5A-A12C-4EFD-9BF7-292F3A9BAC47}" srcId="{EFB3929C-DDFD-4EED-B606-6D2C4872E6FB}" destId="{C919BC6D-045B-4BFE-93F4-9C3AACA1B349}" srcOrd="1" destOrd="0" parTransId="{CAD884DD-C68E-47C2-A523-FE7B475F2320}" sibTransId="{FB8DBAB4-8C9E-4C70-851A-8BA7A0328F1F}"/>
    <dgm:cxn modelId="{015629D0-9CFC-4025-874D-3B658B5D111D}" type="presOf" srcId="{876F5AB3-B302-404A-99F2-66915F696084}" destId="{E6D611E9-714F-4A5B-B54A-E80B3555F43B}" srcOrd="0" destOrd="0" presId="urn:microsoft.com/office/officeart/2005/8/layout/equation1"/>
    <dgm:cxn modelId="{35754BBC-8854-4FA8-8562-C4569D8AA69F}" type="presOf" srcId="{FB8DBAB4-8C9E-4C70-851A-8BA7A0328F1F}" destId="{89A8E9B4-01B9-4CB2-A143-EF0F6868B203}" srcOrd="0" destOrd="0" presId="urn:microsoft.com/office/officeart/2005/8/layout/equation1"/>
    <dgm:cxn modelId="{30B1AFC7-52D6-4118-9567-A67319C297B0}" type="presParOf" srcId="{45B6A6FE-3F4E-4CB2-9B3F-00A7ABB41A7E}" destId="{B95A57C4-1D4F-4F64-BE13-F1BFE4EC7015}" srcOrd="0" destOrd="0" presId="urn:microsoft.com/office/officeart/2005/8/layout/equation1"/>
    <dgm:cxn modelId="{D00CFAF1-F624-40F3-824B-BCE1D15A537F}" type="presParOf" srcId="{45B6A6FE-3F4E-4CB2-9B3F-00A7ABB41A7E}" destId="{B1B616F1-687E-48E8-96CC-421D962BDDC9}" srcOrd="1" destOrd="0" presId="urn:microsoft.com/office/officeart/2005/8/layout/equation1"/>
    <dgm:cxn modelId="{653F5384-930E-46B6-B427-980254A0CF24}" type="presParOf" srcId="{45B6A6FE-3F4E-4CB2-9B3F-00A7ABB41A7E}" destId="{4E8A5501-87FB-4167-9467-A961033CCE7D}" srcOrd="2" destOrd="0" presId="urn:microsoft.com/office/officeart/2005/8/layout/equation1"/>
    <dgm:cxn modelId="{1A064ADA-2845-49E4-973E-3368D57E9E70}" type="presParOf" srcId="{45B6A6FE-3F4E-4CB2-9B3F-00A7ABB41A7E}" destId="{951C6ABC-D76B-4497-B953-4376C6B076CD}" srcOrd="3" destOrd="0" presId="urn:microsoft.com/office/officeart/2005/8/layout/equation1"/>
    <dgm:cxn modelId="{DF6D26D0-CC43-48D6-96C5-07CDBF1BD109}" type="presParOf" srcId="{45B6A6FE-3F4E-4CB2-9B3F-00A7ABB41A7E}" destId="{D0F1571C-1385-434C-9CA9-6A330426398B}" srcOrd="4" destOrd="0" presId="urn:microsoft.com/office/officeart/2005/8/layout/equation1"/>
    <dgm:cxn modelId="{AAA15C12-5999-4883-A5F3-22B16F0A4639}" type="presParOf" srcId="{45B6A6FE-3F4E-4CB2-9B3F-00A7ABB41A7E}" destId="{FD372410-CEAA-4561-91AB-6EA680CD50E9}" srcOrd="5" destOrd="0" presId="urn:microsoft.com/office/officeart/2005/8/layout/equation1"/>
    <dgm:cxn modelId="{6B60F544-5DAC-4A11-9DA7-D97D22F6E8DE}" type="presParOf" srcId="{45B6A6FE-3F4E-4CB2-9B3F-00A7ABB41A7E}" destId="{89A8E9B4-01B9-4CB2-A143-EF0F6868B203}" srcOrd="6" destOrd="0" presId="urn:microsoft.com/office/officeart/2005/8/layout/equation1"/>
    <dgm:cxn modelId="{1D2A29C2-E982-489F-8DEE-F872EA0D8729}" type="presParOf" srcId="{45B6A6FE-3F4E-4CB2-9B3F-00A7ABB41A7E}" destId="{0FCFE817-26E5-48B3-B1D7-E050208D3839}" srcOrd="7" destOrd="0" presId="urn:microsoft.com/office/officeart/2005/8/layout/equation1"/>
    <dgm:cxn modelId="{D187618E-A1CF-407C-96A3-0C31B03E2E21}" type="presParOf" srcId="{45B6A6FE-3F4E-4CB2-9B3F-00A7ABB41A7E}" destId="{E6D611E9-714F-4A5B-B54A-E80B3555F43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68BFD6-40EF-4B94-B983-C3EC45AE9967}" type="doc">
      <dgm:prSet loTypeId="urn:microsoft.com/office/officeart/2005/8/layout/equation1" loCatId="relationship" qsTypeId="urn:microsoft.com/office/officeart/2005/8/quickstyle/simple2" qsCatId="simple" csTypeId="urn:microsoft.com/office/officeart/2005/8/colors/accent1_1" csCatId="accent1" phldr="1"/>
      <dgm:spPr/>
    </dgm:pt>
    <dgm:pt modelId="{023C7FAB-5089-4CFD-B954-D3815B02F380}">
      <dgm:prSet/>
      <dgm:spPr/>
      <dgm:t>
        <a:bodyPr/>
        <a:lstStyle/>
        <a:p>
          <a:r>
            <a:rPr lang="en-US" dirty="0" smtClean="0">
              <a:latin typeface="Calibri" pitchFamily="34" charset="0"/>
              <a:cs typeface="Calibri" pitchFamily="34" charset="0"/>
            </a:rPr>
            <a:t>P</a:t>
          </a:r>
        </a:p>
        <a:p>
          <a:r>
            <a:rPr lang="en-US" dirty="0" smtClean="0">
              <a:latin typeface="Calibri" pitchFamily="34" charset="0"/>
              <a:cs typeface="Calibri" pitchFamily="34" charset="0"/>
            </a:rPr>
            <a:t>(Prin</a:t>
          </a:r>
          <a:r>
            <a:rPr lang="en-US" b="0" dirty="0" smtClean="0">
              <a:latin typeface="Calibri" pitchFamily="34" charset="0"/>
              <a:cs typeface="Calibri" pitchFamily="34" charset="0"/>
            </a:rPr>
            <a:t>cipal</a:t>
          </a:r>
          <a:r>
            <a:rPr lang="en-US" dirty="0" smtClean="0">
              <a:latin typeface="Calibri" pitchFamily="34" charset="0"/>
              <a:cs typeface="Calibri" pitchFamily="34" charset="0"/>
            </a:rPr>
            <a:t>)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80936EE1-F7AD-4D12-9A45-AFD1E4D7CB70}" type="parTrans" cxnId="{D3B04854-9CF7-4B38-8310-375C94E7C8D2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575C219D-CF5C-469C-A519-4F493B4B03A1}" type="sibTrans" cxnId="{D3B04854-9CF7-4B38-8310-375C94E7C8D2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B4A83974-1EBE-4C81-92D9-44EB3AFE7146}">
      <dgm:prSet/>
      <dgm:spPr/>
      <dgm:t>
        <a:bodyPr/>
        <a:lstStyle/>
        <a:p>
          <a:r>
            <a:rPr lang="en-US" dirty="0" smtClean="0">
              <a:latin typeface="Calibri" pitchFamily="34" charset="0"/>
              <a:cs typeface="Calibri" pitchFamily="34" charset="0"/>
            </a:rPr>
            <a:t>r</a:t>
          </a:r>
        </a:p>
        <a:p>
          <a:r>
            <a:rPr lang="en-US" dirty="0" smtClean="0">
              <a:latin typeface="Calibri" pitchFamily="34" charset="0"/>
              <a:cs typeface="Calibri" pitchFamily="34" charset="0"/>
            </a:rPr>
            <a:t>(Interest Rate)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4C3FC3E6-BD1C-4B2B-8EA6-ACBDEAC6CEE4}" type="parTrans" cxnId="{8FB2D3CB-422E-4616-BC19-93DF3AA33398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BD574153-DF24-4318-9A24-0E0277D5DDC5}" type="sibTrans" cxnId="{8FB2D3CB-422E-4616-BC19-93DF3AA33398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D2428D7A-6401-457D-8ACD-F5D04F01540A}">
      <dgm:prSet/>
      <dgm:spPr/>
      <dgm:t>
        <a:bodyPr/>
        <a:lstStyle/>
        <a:p>
          <a:r>
            <a:rPr lang="en-US" dirty="0" smtClean="0">
              <a:latin typeface="Calibri" pitchFamily="34" charset="0"/>
              <a:cs typeface="Calibri" pitchFamily="34" charset="0"/>
            </a:rPr>
            <a:t>t</a:t>
          </a:r>
        </a:p>
        <a:p>
          <a:r>
            <a:rPr lang="en-US" dirty="0" smtClean="0">
              <a:latin typeface="Calibri" pitchFamily="34" charset="0"/>
              <a:cs typeface="Calibri" pitchFamily="34" charset="0"/>
            </a:rPr>
            <a:t>(Time Period)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3CF0E309-4532-421B-905D-FDA85230C927}" type="parTrans" cxnId="{E2D09ECA-91F1-49A7-9052-DAF920D57E0C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02AB41E8-6DDB-417C-8358-830B6315E65C}" type="sibTrans" cxnId="{E2D09ECA-91F1-49A7-9052-DAF920D57E0C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F2B0FACC-A3EE-44B9-9B0F-7B2F8B8B5A6F}">
      <dgm:prSet/>
      <dgm:spPr/>
      <dgm:t>
        <a:bodyPr/>
        <a:lstStyle/>
        <a:p>
          <a:r>
            <a:rPr lang="en-US" dirty="0" smtClean="0">
              <a:latin typeface="Calibri" pitchFamily="34" charset="0"/>
              <a:cs typeface="Calibri" pitchFamily="34" charset="0"/>
            </a:rPr>
            <a:t>I</a:t>
          </a:r>
        </a:p>
        <a:p>
          <a:r>
            <a:rPr lang="en-US" dirty="0" smtClean="0">
              <a:latin typeface="Calibri" pitchFamily="34" charset="0"/>
              <a:cs typeface="Calibri" pitchFamily="34" charset="0"/>
            </a:rPr>
            <a:t>(Interest Earned)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F75AD7FA-C007-4258-9D7D-3F092236AC90}" type="parTrans" cxnId="{36C39035-CC80-461B-9740-EDD1FDBF85F2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64019225-4391-4EA9-B59C-5C093DFAF183}" type="sibTrans" cxnId="{36C39035-CC80-461B-9740-EDD1FDBF85F2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C04F0EF7-7EEC-4E78-AA60-B69189E18164}" type="pres">
      <dgm:prSet presAssocID="{0E68BFD6-40EF-4B94-B983-C3EC45AE9967}" presName="linearFlow" presStyleCnt="0">
        <dgm:presLayoutVars>
          <dgm:dir/>
          <dgm:resizeHandles val="exact"/>
        </dgm:presLayoutVars>
      </dgm:prSet>
      <dgm:spPr/>
    </dgm:pt>
    <dgm:pt modelId="{626D8642-683F-4B91-9868-82442BF0CD77}" type="pres">
      <dgm:prSet presAssocID="{023C7FAB-5089-4CFD-B954-D3815B02F380}" presName="node" presStyleLbl="node1" presStyleIdx="0" presStyleCnt="4" custScaleX="165955" custScaleY="17074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FF7BA25-713A-4708-8582-8CF6F6E7BB2F}" type="pres">
      <dgm:prSet presAssocID="{575C219D-CF5C-469C-A519-4F493B4B03A1}" presName="spacerL" presStyleCnt="0"/>
      <dgm:spPr/>
    </dgm:pt>
    <dgm:pt modelId="{2C3FB1F3-EB70-4446-98FC-1B49668A2A27}" type="pres">
      <dgm:prSet presAssocID="{575C219D-CF5C-469C-A519-4F493B4B03A1}" presName="sibTrans" presStyleLbl="sibTrans2D1" presStyleIdx="0" presStyleCnt="3"/>
      <dgm:spPr>
        <a:prstGeom prst="mathMultiply">
          <a:avLst/>
        </a:prstGeom>
      </dgm:spPr>
      <dgm:t>
        <a:bodyPr/>
        <a:lstStyle/>
        <a:p>
          <a:endParaRPr lang="en-US"/>
        </a:p>
      </dgm:t>
    </dgm:pt>
    <dgm:pt modelId="{AFC03CF0-F87F-4DB2-AD75-62C6CA24B647}" type="pres">
      <dgm:prSet presAssocID="{575C219D-CF5C-469C-A519-4F493B4B03A1}" presName="spacerR" presStyleCnt="0"/>
      <dgm:spPr/>
    </dgm:pt>
    <dgm:pt modelId="{7F5C814B-B42B-4623-8816-4D3BE9EFF275}" type="pres">
      <dgm:prSet presAssocID="{B4A83974-1EBE-4C81-92D9-44EB3AFE7146}" presName="node" presStyleLbl="node1" presStyleIdx="1" presStyleCnt="4" custScaleX="165955" custScaleY="17074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BC7AF5E-33BF-4FF2-B27F-B3288C772F9E}" type="pres">
      <dgm:prSet presAssocID="{BD574153-DF24-4318-9A24-0E0277D5DDC5}" presName="spacerL" presStyleCnt="0"/>
      <dgm:spPr/>
    </dgm:pt>
    <dgm:pt modelId="{B139CD5F-B94A-4D1E-B521-8F4482FA68D0}" type="pres">
      <dgm:prSet presAssocID="{BD574153-DF24-4318-9A24-0E0277D5DDC5}" presName="sibTrans" presStyleLbl="sibTrans2D1" presStyleIdx="1" presStyleCnt="3"/>
      <dgm:spPr>
        <a:prstGeom prst="mathMultiply">
          <a:avLst/>
        </a:prstGeom>
      </dgm:spPr>
      <dgm:t>
        <a:bodyPr/>
        <a:lstStyle/>
        <a:p>
          <a:endParaRPr lang="en-US"/>
        </a:p>
      </dgm:t>
    </dgm:pt>
    <dgm:pt modelId="{3AD04372-1D18-4892-9B70-731257315B55}" type="pres">
      <dgm:prSet presAssocID="{BD574153-DF24-4318-9A24-0E0277D5DDC5}" presName="spacerR" presStyleCnt="0"/>
      <dgm:spPr/>
    </dgm:pt>
    <dgm:pt modelId="{657B2C9C-835F-4931-96E1-205F532B24F2}" type="pres">
      <dgm:prSet presAssocID="{D2428D7A-6401-457D-8ACD-F5D04F01540A}" presName="node" presStyleLbl="node1" presStyleIdx="2" presStyleCnt="4" custScaleX="165955" custScaleY="17074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5CBCCA6-7C43-4F1A-9567-89397979675F}" type="pres">
      <dgm:prSet presAssocID="{02AB41E8-6DDB-417C-8358-830B6315E65C}" presName="spacerL" presStyleCnt="0"/>
      <dgm:spPr/>
    </dgm:pt>
    <dgm:pt modelId="{147CC838-5573-46E8-9CC0-DFA0D10E1DA8}" type="pres">
      <dgm:prSet presAssocID="{02AB41E8-6DDB-417C-8358-830B6315E65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4B6AA81-6BDB-4D03-BA7E-FFA95C319C17}" type="pres">
      <dgm:prSet presAssocID="{02AB41E8-6DDB-417C-8358-830B6315E65C}" presName="spacerR" presStyleCnt="0"/>
      <dgm:spPr/>
    </dgm:pt>
    <dgm:pt modelId="{82C7B845-160F-42A1-9E79-6BA7EB78EB13}" type="pres">
      <dgm:prSet presAssocID="{F2B0FACC-A3EE-44B9-9B0F-7B2F8B8B5A6F}" presName="node" presStyleLbl="node1" presStyleIdx="3" presStyleCnt="4" custScaleX="165955" custScaleY="17074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9251DF32-529B-4B0F-A6A8-32B815E0A76B}" type="presOf" srcId="{02AB41E8-6DDB-417C-8358-830B6315E65C}" destId="{147CC838-5573-46E8-9CC0-DFA0D10E1DA8}" srcOrd="0" destOrd="0" presId="urn:microsoft.com/office/officeart/2005/8/layout/equation1"/>
    <dgm:cxn modelId="{5E2F6078-5272-41FF-9054-D80781B1725B}" type="presOf" srcId="{F2B0FACC-A3EE-44B9-9B0F-7B2F8B8B5A6F}" destId="{82C7B845-160F-42A1-9E79-6BA7EB78EB13}" srcOrd="0" destOrd="0" presId="urn:microsoft.com/office/officeart/2005/8/layout/equation1"/>
    <dgm:cxn modelId="{889E697D-B3FC-4004-AEAC-131A12452D78}" type="presOf" srcId="{023C7FAB-5089-4CFD-B954-D3815B02F380}" destId="{626D8642-683F-4B91-9868-82442BF0CD77}" srcOrd="0" destOrd="0" presId="urn:microsoft.com/office/officeart/2005/8/layout/equation1"/>
    <dgm:cxn modelId="{9BBFCAA8-317D-479F-A050-6F6161F711F1}" type="presOf" srcId="{0E68BFD6-40EF-4B94-B983-C3EC45AE9967}" destId="{C04F0EF7-7EEC-4E78-AA60-B69189E18164}" srcOrd="0" destOrd="0" presId="urn:microsoft.com/office/officeart/2005/8/layout/equation1"/>
    <dgm:cxn modelId="{36C39035-CC80-461B-9740-EDD1FDBF85F2}" srcId="{0E68BFD6-40EF-4B94-B983-C3EC45AE9967}" destId="{F2B0FACC-A3EE-44B9-9B0F-7B2F8B8B5A6F}" srcOrd="3" destOrd="0" parTransId="{F75AD7FA-C007-4258-9D7D-3F092236AC90}" sibTransId="{64019225-4391-4EA9-B59C-5C093DFAF183}"/>
    <dgm:cxn modelId="{E2D09ECA-91F1-49A7-9052-DAF920D57E0C}" srcId="{0E68BFD6-40EF-4B94-B983-C3EC45AE9967}" destId="{D2428D7A-6401-457D-8ACD-F5D04F01540A}" srcOrd="2" destOrd="0" parTransId="{3CF0E309-4532-421B-905D-FDA85230C927}" sibTransId="{02AB41E8-6DDB-417C-8358-830B6315E65C}"/>
    <dgm:cxn modelId="{D3B04854-9CF7-4B38-8310-375C94E7C8D2}" srcId="{0E68BFD6-40EF-4B94-B983-C3EC45AE9967}" destId="{023C7FAB-5089-4CFD-B954-D3815B02F380}" srcOrd="0" destOrd="0" parTransId="{80936EE1-F7AD-4D12-9A45-AFD1E4D7CB70}" sibTransId="{575C219D-CF5C-469C-A519-4F493B4B03A1}"/>
    <dgm:cxn modelId="{6D24CE90-941D-4222-A89F-7D6B031CF6BB}" type="presOf" srcId="{B4A83974-1EBE-4C81-92D9-44EB3AFE7146}" destId="{7F5C814B-B42B-4623-8816-4D3BE9EFF275}" srcOrd="0" destOrd="0" presId="urn:microsoft.com/office/officeart/2005/8/layout/equation1"/>
    <dgm:cxn modelId="{8FB2D3CB-422E-4616-BC19-93DF3AA33398}" srcId="{0E68BFD6-40EF-4B94-B983-C3EC45AE9967}" destId="{B4A83974-1EBE-4C81-92D9-44EB3AFE7146}" srcOrd="1" destOrd="0" parTransId="{4C3FC3E6-BD1C-4B2B-8EA6-ACBDEAC6CEE4}" sibTransId="{BD574153-DF24-4318-9A24-0E0277D5DDC5}"/>
    <dgm:cxn modelId="{3A245AED-A0AE-442E-A894-D17503BBBDB7}" type="presOf" srcId="{D2428D7A-6401-457D-8ACD-F5D04F01540A}" destId="{657B2C9C-835F-4931-96E1-205F532B24F2}" srcOrd="0" destOrd="0" presId="urn:microsoft.com/office/officeart/2005/8/layout/equation1"/>
    <dgm:cxn modelId="{8166A483-3EA5-40E9-B48E-7236F874695D}" type="presOf" srcId="{BD574153-DF24-4318-9A24-0E0277D5DDC5}" destId="{B139CD5F-B94A-4D1E-B521-8F4482FA68D0}" srcOrd="0" destOrd="0" presId="urn:microsoft.com/office/officeart/2005/8/layout/equation1"/>
    <dgm:cxn modelId="{D1FB8ED9-3E40-4B53-8C95-045F37D95B13}" type="presOf" srcId="{575C219D-CF5C-469C-A519-4F493B4B03A1}" destId="{2C3FB1F3-EB70-4446-98FC-1B49668A2A27}" srcOrd="0" destOrd="0" presId="urn:microsoft.com/office/officeart/2005/8/layout/equation1"/>
    <dgm:cxn modelId="{09CC1084-2FEE-4B9F-93C3-C972032684CF}" type="presParOf" srcId="{C04F0EF7-7EEC-4E78-AA60-B69189E18164}" destId="{626D8642-683F-4B91-9868-82442BF0CD77}" srcOrd="0" destOrd="0" presId="urn:microsoft.com/office/officeart/2005/8/layout/equation1"/>
    <dgm:cxn modelId="{AF10BFF0-E49A-4ED3-B6C9-75E93E3ADDDC}" type="presParOf" srcId="{C04F0EF7-7EEC-4E78-AA60-B69189E18164}" destId="{5FF7BA25-713A-4708-8582-8CF6F6E7BB2F}" srcOrd="1" destOrd="0" presId="urn:microsoft.com/office/officeart/2005/8/layout/equation1"/>
    <dgm:cxn modelId="{4431C1EF-6098-4DE6-A93E-424E435A7B8B}" type="presParOf" srcId="{C04F0EF7-7EEC-4E78-AA60-B69189E18164}" destId="{2C3FB1F3-EB70-4446-98FC-1B49668A2A27}" srcOrd="2" destOrd="0" presId="urn:microsoft.com/office/officeart/2005/8/layout/equation1"/>
    <dgm:cxn modelId="{D1BE302B-80DC-4F70-A0B7-599EE3FD1BCA}" type="presParOf" srcId="{C04F0EF7-7EEC-4E78-AA60-B69189E18164}" destId="{AFC03CF0-F87F-4DB2-AD75-62C6CA24B647}" srcOrd="3" destOrd="0" presId="urn:microsoft.com/office/officeart/2005/8/layout/equation1"/>
    <dgm:cxn modelId="{92133051-7ABF-4829-9B68-6100CA5ABA91}" type="presParOf" srcId="{C04F0EF7-7EEC-4E78-AA60-B69189E18164}" destId="{7F5C814B-B42B-4623-8816-4D3BE9EFF275}" srcOrd="4" destOrd="0" presId="urn:microsoft.com/office/officeart/2005/8/layout/equation1"/>
    <dgm:cxn modelId="{E2C4BB28-6B83-4AED-9857-53622371A139}" type="presParOf" srcId="{C04F0EF7-7EEC-4E78-AA60-B69189E18164}" destId="{8BC7AF5E-33BF-4FF2-B27F-B3288C772F9E}" srcOrd="5" destOrd="0" presId="urn:microsoft.com/office/officeart/2005/8/layout/equation1"/>
    <dgm:cxn modelId="{4403704A-9463-4138-A93E-21713E2929F4}" type="presParOf" srcId="{C04F0EF7-7EEC-4E78-AA60-B69189E18164}" destId="{B139CD5F-B94A-4D1E-B521-8F4482FA68D0}" srcOrd="6" destOrd="0" presId="urn:microsoft.com/office/officeart/2005/8/layout/equation1"/>
    <dgm:cxn modelId="{F4A1C8E6-D18F-43B9-B245-73F0BA747A54}" type="presParOf" srcId="{C04F0EF7-7EEC-4E78-AA60-B69189E18164}" destId="{3AD04372-1D18-4892-9B70-731257315B55}" srcOrd="7" destOrd="0" presId="urn:microsoft.com/office/officeart/2005/8/layout/equation1"/>
    <dgm:cxn modelId="{4B298EBC-28CA-4497-9DAB-96B350425BFF}" type="presParOf" srcId="{C04F0EF7-7EEC-4E78-AA60-B69189E18164}" destId="{657B2C9C-835F-4931-96E1-205F532B24F2}" srcOrd="8" destOrd="0" presId="urn:microsoft.com/office/officeart/2005/8/layout/equation1"/>
    <dgm:cxn modelId="{569C23B2-7810-47B1-9B99-4B1C53F8973F}" type="presParOf" srcId="{C04F0EF7-7EEC-4E78-AA60-B69189E18164}" destId="{A5CBCCA6-7C43-4F1A-9567-89397979675F}" srcOrd="9" destOrd="0" presId="urn:microsoft.com/office/officeart/2005/8/layout/equation1"/>
    <dgm:cxn modelId="{84257516-6367-4797-8D22-4D2CB89EE262}" type="presParOf" srcId="{C04F0EF7-7EEC-4E78-AA60-B69189E18164}" destId="{147CC838-5573-46E8-9CC0-DFA0D10E1DA8}" srcOrd="10" destOrd="0" presId="urn:microsoft.com/office/officeart/2005/8/layout/equation1"/>
    <dgm:cxn modelId="{25485358-53BC-49F0-8C0C-94510D8D8898}" type="presParOf" srcId="{C04F0EF7-7EEC-4E78-AA60-B69189E18164}" destId="{54B6AA81-6BDB-4D03-BA7E-FFA95C319C17}" srcOrd="11" destOrd="0" presId="urn:microsoft.com/office/officeart/2005/8/layout/equation1"/>
    <dgm:cxn modelId="{36CB3AA8-142A-4AC5-86D7-1394E463933B}" type="presParOf" srcId="{C04F0EF7-7EEC-4E78-AA60-B69189E18164}" destId="{82C7B845-160F-42A1-9E79-6BA7EB78EB13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68BFD6-40EF-4B94-B983-C3EC45AE9967}" type="doc">
      <dgm:prSet loTypeId="urn:microsoft.com/office/officeart/2005/8/layout/equation1" loCatId="relationship" qsTypeId="urn:microsoft.com/office/officeart/2005/8/quickstyle/simple2" qsCatId="simple" csTypeId="urn:microsoft.com/office/officeart/2005/8/colors/accent1_1" csCatId="accent1" phldr="1"/>
      <dgm:spPr/>
    </dgm:pt>
    <dgm:pt modelId="{B4A83974-1EBE-4C81-92D9-44EB3AFE7146}">
      <dgm:prSet/>
      <dgm:spPr/>
      <dgm:t>
        <a:bodyPr/>
        <a:lstStyle/>
        <a:p>
          <a:r>
            <a:rPr lang="en-US" dirty="0" smtClean="0">
              <a:latin typeface="Calibri" pitchFamily="34" charset="0"/>
              <a:cs typeface="Calibri" pitchFamily="34" charset="0"/>
            </a:rPr>
            <a:t>P</a:t>
          </a:r>
        </a:p>
        <a:p>
          <a:r>
            <a:rPr lang="en-US" dirty="0" smtClean="0">
              <a:latin typeface="Calibri" pitchFamily="34" charset="0"/>
              <a:cs typeface="Calibri" pitchFamily="34" charset="0"/>
            </a:rPr>
            <a:t>(Principal)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4C3FC3E6-BD1C-4B2B-8EA6-ACBDEAC6CEE4}" type="parTrans" cxnId="{8FB2D3CB-422E-4616-BC19-93DF3AA33398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BD574153-DF24-4318-9A24-0E0277D5DDC5}" type="sibTrans" cxnId="{8FB2D3CB-422E-4616-BC19-93DF3AA33398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F2B0FACC-A3EE-44B9-9B0F-7B2F8B8B5A6F}">
      <dgm:prSet/>
      <dgm:spPr/>
      <dgm:t>
        <a:bodyPr/>
        <a:lstStyle/>
        <a:p>
          <a:r>
            <a:rPr lang="en-US" dirty="0" smtClean="0">
              <a:latin typeface="Calibri" pitchFamily="34" charset="0"/>
              <a:cs typeface="Calibri" pitchFamily="34" charset="0"/>
            </a:rPr>
            <a:t>A</a:t>
          </a:r>
        </a:p>
        <a:p>
          <a:r>
            <a:rPr lang="en-US" dirty="0" smtClean="0">
              <a:latin typeface="Calibri" pitchFamily="34" charset="0"/>
              <a:cs typeface="Calibri" pitchFamily="34" charset="0"/>
            </a:rPr>
            <a:t>(Amount Investment is Worth)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F75AD7FA-C007-4258-9D7D-3F092236AC90}" type="parTrans" cxnId="{36C39035-CC80-461B-9740-EDD1FDBF85F2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64019225-4391-4EA9-B59C-5C093DFAF183}" type="sibTrans" cxnId="{36C39035-CC80-461B-9740-EDD1FDBF85F2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D2428D7A-6401-457D-8ACD-F5D04F01540A}">
      <dgm:prSet/>
      <dgm:spPr/>
      <dgm:t>
        <a:bodyPr/>
        <a:lstStyle/>
        <a:p>
          <a:r>
            <a:rPr lang="en-US" dirty="0" smtClean="0">
              <a:latin typeface="Calibri" pitchFamily="34" charset="0"/>
              <a:cs typeface="Calibri" pitchFamily="34" charset="0"/>
            </a:rPr>
            <a:t>I </a:t>
          </a:r>
        </a:p>
        <a:p>
          <a:r>
            <a:rPr lang="en-US" dirty="0" smtClean="0">
              <a:latin typeface="Calibri" pitchFamily="34" charset="0"/>
              <a:cs typeface="Calibri" pitchFamily="34" charset="0"/>
            </a:rPr>
            <a:t>(Interest Earned)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02AB41E8-6DDB-417C-8358-830B6315E65C}" type="sibTrans" cxnId="{E2D09ECA-91F1-49A7-9052-DAF920D57E0C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3CF0E309-4532-421B-905D-FDA85230C927}" type="parTrans" cxnId="{E2D09ECA-91F1-49A7-9052-DAF920D57E0C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C04F0EF7-7EEC-4E78-AA60-B69189E18164}" type="pres">
      <dgm:prSet presAssocID="{0E68BFD6-40EF-4B94-B983-C3EC45AE9967}" presName="linearFlow" presStyleCnt="0">
        <dgm:presLayoutVars>
          <dgm:dir/>
          <dgm:resizeHandles val="exact"/>
        </dgm:presLayoutVars>
      </dgm:prSet>
      <dgm:spPr/>
    </dgm:pt>
    <dgm:pt modelId="{7F5C814B-B42B-4623-8816-4D3BE9EFF275}" type="pres">
      <dgm:prSet presAssocID="{B4A83974-1EBE-4C81-92D9-44EB3AFE7146}" presName="node" presStyleLbl="node1" presStyleIdx="0" presStyleCnt="3" custScaleX="165955" custScaleY="17074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BC7AF5E-33BF-4FF2-B27F-B3288C772F9E}" type="pres">
      <dgm:prSet presAssocID="{BD574153-DF24-4318-9A24-0E0277D5DDC5}" presName="spacerL" presStyleCnt="0"/>
      <dgm:spPr/>
    </dgm:pt>
    <dgm:pt modelId="{B139CD5F-B94A-4D1E-B521-8F4482FA68D0}" type="pres">
      <dgm:prSet presAssocID="{BD574153-DF24-4318-9A24-0E0277D5DDC5}" presName="sibTrans" presStyleLbl="sibTrans2D1" presStyleIdx="0" presStyleCnt="2"/>
      <dgm:spPr>
        <a:prstGeom prst="mathPlus">
          <a:avLst/>
        </a:prstGeom>
      </dgm:spPr>
      <dgm:t>
        <a:bodyPr/>
        <a:lstStyle/>
        <a:p>
          <a:endParaRPr lang="en-US"/>
        </a:p>
      </dgm:t>
    </dgm:pt>
    <dgm:pt modelId="{3AD04372-1D18-4892-9B70-731257315B55}" type="pres">
      <dgm:prSet presAssocID="{BD574153-DF24-4318-9A24-0E0277D5DDC5}" presName="spacerR" presStyleCnt="0"/>
      <dgm:spPr/>
    </dgm:pt>
    <dgm:pt modelId="{657B2C9C-835F-4931-96E1-205F532B24F2}" type="pres">
      <dgm:prSet presAssocID="{D2428D7A-6401-457D-8ACD-F5D04F01540A}" presName="node" presStyleLbl="node1" presStyleIdx="1" presStyleCnt="3" custScaleX="165955" custScaleY="17074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5CBCCA6-7C43-4F1A-9567-89397979675F}" type="pres">
      <dgm:prSet presAssocID="{02AB41E8-6DDB-417C-8358-830B6315E65C}" presName="spacerL" presStyleCnt="0"/>
      <dgm:spPr/>
    </dgm:pt>
    <dgm:pt modelId="{147CC838-5573-46E8-9CC0-DFA0D10E1DA8}" type="pres">
      <dgm:prSet presAssocID="{02AB41E8-6DDB-417C-8358-830B6315E65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4B6AA81-6BDB-4D03-BA7E-FFA95C319C17}" type="pres">
      <dgm:prSet presAssocID="{02AB41E8-6DDB-417C-8358-830B6315E65C}" presName="spacerR" presStyleCnt="0"/>
      <dgm:spPr/>
    </dgm:pt>
    <dgm:pt modelId="{82C7B845-160F-42A1-9E79-6BA7EB78EB13}" type="pres">
      <dgm:prSet presAssocID="{F2B0FACC-A3EE-44B9-9B0F-7B2F8B8B5A6F}" presName="node" presStyleLbl="node1" presStyleIdx="2" presStyleCnt="3" custScaleX="165955" custScaleY="17074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1448199E-B939-4A85-8B3D-2AE2818A51ED}" type="presOf" srcId="{F2B0FACC-A3EE-44B9-9B0F-7B2F8B8B5A6F}" destId="{82C7B845-160F-42A1-9E79-6BA7EB78EB13}" srcOrd="0" destOrd="0" presId="urn:microsoft.com/office/officeart/2005/8/layout/equation1"/>
    <dgm:cxn modelId="{57A65FD5-1767-4272-BE50-7C822C4DD1F4}" type="presOf" srcId="{B4A83974-1EBE-4C81-92D9-44EB3AFE7146}" destId="{7F5C814B-B42B-4623-8816-4D3BE9EFF275}" srcOrd="0" destOrd="0" presId="urn:microsoft.com/office/officeart/2005/8/layout/equation1"/>
    <dgm:cxn modelId="{535DC120-4AB0-42C7-9CB2-12EB322DE805}" type="presOf" srcId="{BD574153-DF24-4318-9A24-0E0277D5DDC5}" destId="{B139CD5F-B94A-4D1E-B521-8F4482FA68D0}" srcOrd="0" destOrd="0" presId="urn:microsoft.com/office/officeart/2005/8/layout/equation1"/>
    <dgm:cxn modelId="{36C39035-CC80-461B-9740-EDD1FDBF85F2}" srcId="{0E68BFD6-40EF-4B94-B983-C3EC45AE9967}" destId="{F2B0FACC-A3EE-44B9-9B0F-7B2F8B8B5A6F}" srcOrd="2" destOrd="0" parTransId="{F75AD7FA-C007-4258-9D7D-3F092236AC90}" sibTransId="{64019225-4391-4EA9-B59C-5C093DFAF183}"/>
    <dgm:cxn modelId="{BB477239-AA7E-4162-8980-0DD532D11FBE}" type="presOf" srcId="{D2428D7A-6401-457D-8ACD-F5D04F01540A}" destId="{657B2C9C-835F-4931-96E1-205F532B24F2}" srcOrd="0" destOrd="0" presId="urn:microsoft.com/office/officeart/2005/8/layout/equation1"/>
    <dgm:cxn modelId="{3ABC0A44-CF0D-4837-B607-060EC9DFEE88}" type="presOf" srcId="{0E68BFD6-40EF-4B94-B983-C3EC45AE9967}" destId="{C04F0EF7-7EEC-4E78-AA60-B69189E18164}" srcOrd="0" destOrd="0" presId="urn:microsoft.com/office/officeart/2005/8/layout/equation1"/>
    <dgm:cxn modelId="{8FB2D3CB-422E-4616-BC19-93DF3AA33398}" srcId="{0E68BFD6-40EF-4B94-B983-C3EC45AE9967}" destId="{B4A83974-1EBE-4C81-92D9-44EB3AFE7146}" srcOrd="0" destOrd="0" parTransId="{4C3FC3E6-BD1C-4B2B-8EA6-ACBDEAC6CEE4}" sibTransId="{BD574153-DF24-4318-9A24-0E0277D5DDC5}"/>
    <dgm:cxn modelId="{B9F5772A-C24D-4E9B-BA39-D71ABF50CC3E}" type="presOf" srcId="{02AB41E8-6DDB-417C-8358-830B6315E65C}" destId="{147CC838-5573-46E8-9CC0-DFA0D10E1DA8}" srcOrd="0" destOrd="0" presId="urn:microsoft.com/office/officeart/2005/8/layout/equation1"/>
    <dgm:cxn modelId="{E2D09ECA-91F1-49A7-9052-DAF920D57E0C}" srcId="{0E68BFD6-40EF-4B94-B983-C3EC45AE9967}" destId="{D2428D7A-6401-457D-8ACD-F5D04F01540A}" srcOrd="1" destOrd="0" parTransId="{3CF0E309-4532-421B-905D-FDA85230C927}" sibTransId="{02AB41E8-6DDB-417C-8358-830B6315E65C}"/>
    <dgm:cxn modelId="{B1FF9009-08CB-4C20-B700-9C8F4FCBA6FB}" type="presParOf" srcId="{C04F0EF7-7EEC-4E78-AA60-B69189E18164}" destId="{7F5C814B-B42B-4623-8816-4D3BE9EFF275}" srcOrd="0" destOrd="0" presId="urn:microsoft.com/office/officeart/2005/8/layout/equation1"/>
    <dgm:cxn modelId="{6612F262-476D-43D1-83F1-44463F3EC78E}" type="presParOf" srcId="{C04F0EF7-7EEC-4E78-AA60-B69189E18164}" destId="{8BC7AF5E-33BF-4FF2-B27F-B3288C772F9E}" srcOrd="1" destOrd="0" presId="urn:microsoft.com/office/officeart/2005/8/layout/equation1"/>
    <dgm:cxn modelId="{1486E218-51E5-48FB-9262-E30A6850A37A}" type="presParOf" srcId="{C04F0EF7-7EEC-4E78-AA60-B69189E18164}" destId="{B139CD5F-B94A-4D1E-B521-8F4482FA68D0}" srcOrd="2" destOrd="0" presId="urn:microsoft.com/office/officeart/2005/8/layout/equation1"/>
    <dgm:cxn modelId="{26BD6E64-0F4D-4994-AFCA-4219AA4D510D}" type="presParOf" srcId="{C04F0EF7-7EEC-4E78-AA60-B69189E18164}" destId="{3AD04372-1D18-4892-9B70-731257315B55}" srcOrd="3" destOrd="0" presId="urn:microsoft.com/office/officeart/2005/8/layout/equation1"/>
    <dgm:cxn modelId="{5921C68E-D6FE-4848-8AC6-90F6B345F248}" type="presParOf" srcId="{C04F0EF7-7EEC-4E78-AA60-B69189E18164}" destId="{657B2C9C-835F-4931-96E1-205F532B24F2}" srcOrd="4" destOrd="0" presId="urn:microsoft.com/office/officeart/2005/8/layout/equation1"/>
    <dgm:cxn modelId="{474A51E8-5519-4274-A98A-87D14D8F72B9}" type="presParOf" srcId="{C04F0EF7-7EEC-4E78-AA60-B69189E18164}" destId="{A5CBCCA6-7C43-4F1A-9567-89397979675F}" srcOrd="5" destOrd="0" presId="urn:microsoft.com/office/officeart/2005/8/layout/equation1"/>
    <dgm:cxn modelId="{06323F31-124F-4FF5-A171-C5D63250AD75}" type="presParOf" srcId="{C04F0EF7-7EEC-4E78-AA60-B69189E18164}" destId="{147CC838-5573-46E8-9CC0-DFA0D10E1DA8}" srcOrd="6" destOrd="0" presId="urn:microsoft.com/office/officeart/2005/8/layout/equation1"/>
    <dgm:cxn modelId="{0DF3C5CE-8F2A-4EAE-8764-35C972224651}" type="presParOf" srcId="{C04F0EF7-7EEC-4E78-AA60-B69189E18164}" destId="{54B6AA81-6BDB-4D03-BA7E-FFA95C319C17}" srcOrd="7" destOrd="0" presId="urn:microsoft.com/office/officeart/2005/8/layout/equation1"/>
    <dgm:cxn modelId="{4BC4ABAB-D8A7-4875-8EDA-EB2601C47E53}" type="presParOf" srcId="{C04F0EF7-7EEC-4E78-AA60-B69189E18164}" destId="{82C7B845-160F-42A1-9E79-6BA7EB78EB13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68BFD6-40EF-4B94-B983-C3EC45AE9967}" type="doc">
      <dgm:prSet loTypeId="urn:microsoft.com/office/officeart/2005/8/layout/equation1" loCatId="relationship" qsTypeId="urn:microsoft.com/office/officeart/2005/8/quickstyle/simple2" qsCatId="simple" csTypeId="urn:microsoft.com/office/officeart/2005/8/colors/accent1_1" csCatId="accent1" phldr="1"/>
      <dgm:spPr/>
    </dgm:pt>
    <dgm:pt modelId="{B4A83974-1EBE-4C81-92D9-44EB3AFE7146}">
      <dgm:prSet custT="1"/>
      <dgm:spPr/>
      <dgm:t>
        <a:bodyPr/>
        <a:lstStyle/>
        <a:p>
          <a:r>
            <a:rPr lang="en-US" sz="2800" dirty="0" smtClean="0">
              <a:latin typeface="Calibri" pitchFamily="34" charset="0"/>
              <a:cs typeface="Calibri" pitchFamily="34" charset="0"/>
            </a:rPr>
            <a:t>1,000</a:t>
          </a:r>
          <a:endParaRPr lang="en-US" sz="2800" dirty="0">
            <a:latin typeface="Calibri" pitchFamily="34" charset="0"/>
            <a:cs typeface="Calibri" pitchFamily="34" charset="0"/>
          </a:endParaRPr>
        </a:p>
      </dgm:t>
    </dgm:pt>
    <dgm:pt modelId="{4C3FC3E6-BD1C-4B2B-8EA6-ACBDEAC6CEE4}" type="parTrans" cxnId="{8FB2D3CB-422E-4616-BC19-93DF3AA33398}">
      <dgm:prSet/>
      <dgm:spPr/>
      <dgm:t>
        <a:bodyPr/>
        <a:lstStyle/>
        <a:p>
          <a:endParaRPr lang="en-US" sz="1100">
            <a:latin typeface="Calibri" pitchFamily="34" charset="0"/>
            <a:cs typeface="Calibri" pitchFamily="34" charset="0"/>
          </a:endParaRPr>
        </a:p>
      </dgm:t>
    </dgm:pt>
    <dgm:pt modelId="{BD574153-DF24-4318-9A24-0E0277D5DDC5}" type="sibTrans" cxnId="{8FB2D3CB-422E-4616-BC19-93DF3AA33398}">
      <dgm:prSet custT="1"/>
      <dgm:spPr/>
      <dgm:t>
        <a:bodyPr/>
        <a:lstStyle/>
        <a:p>
          <a:endParaRPr lang="en-US" sz="600">
            <a:latin typeface="Calibri" pitchFamily="34" charset="0"/>
            <a:cs typeface="Calibri" pitchFamily="34" charset="0"/>
          </a:endParaRPr>
        </a:p>
      </dgm:t>
    </dgm:pt>
    <dgm:pt modelId="{F2B0FACC-A3EE-44B9-9B0F-7B2F8B8B5A6F}">
      <dgm:prSet custT="1"/>
      <dgm:spPr/>
      <dgm:t>
        <a:bodyPr/>
        <a:lstStyle/>
        <a:p>
          <a:r>
            <a:rPr lang="en-US" sz="2800" dirty="0" smtClean="0">
              <a:latin typeface="Calibri" pitchFamily="34" charset="0"/>
              <a:cs typeface="Calibri" pitchFamily="34" charset="0"/>
            </a:rPr>
            <a:t>$1,350.00</a:t>
          </a:r>
          <a:endParaRPr lang="en-US" sz="2800" dirty="0">
            <a:latin typeface="Calibri" pitchFamily="34" charset="0"/>
            <a:cs typeface="Calibri" pitchFamily="34" charset="0"/>
          </a:endParaRPr>
        </a:p>
      </dgm:t>
    </dgm:pt>
    <dgm:pt modelId="{F75AD7FA-C007-4258-9D7D-3F092236AC90}" type="parTrans" cxnId="{36C39035-CC80-461B-9740-EDD1FDBF85F2}">
      <dgm:prSet/>
      <dgm:spPr/>
      <dgm:t>
        <a:bodyPr/>
        <a:lstStyle/>
        <a:p>
          <a:endParaRPr lang="en-US" sz="1100">
            <a:latin typeface="Calibri" pitchFamily="34" charset="0"/>
            <a:cs typeface="Calibri" pitchFamily="34" charset="0"/>
          </a:endParaRPr>
        </a:p>
      </dgm:t>
    </dgm:pt>
    <dgm:pt modelId="{64019225-4391-4EA9-B59C-5C093DFAF183}" type="sibTrans" cxnId="{36C39035-CC80-461B-9740-EDD1FDBF85F2}">
      <dgm:prSet/>
      <dgm:spPr/>
      <dgm:t>
        <a:bodyPr/>
        <a:lstStyle/>
        <a:p>
          <a:endParaRPr lang="en-US" sz="1100">
            <a:latin typeface="Calibri" pitchFamily="34" charset="0"/>
            <a:cs typeface="Calibri" pitchFamily="34" charset="0"/>
          </a:endParaRPr>
        </a:p>
      </dgm:t>
    </dgm:pt>
    <dgm:pt modelId="{D2428D7A-6401-457D-8ACD-F5D04F01540A}">
      <dgm:prSet custT="1"/>
      <dgm:spPr/>
      <dgm:t>
        <a:bodyPr/>
        <a:lstStyle/>
        <a:p>
          <a:r>
            <a:rPr lang="en-US" sz="2800" dirty="0" smtClean="0">
              <a:latin typeface="Calibri" pitchFamily="34" charset="0"/>
              <a:cs typeface="Calibri" pitchFamily="34" charset="0"/>
            </a:rPr>
            <a:t>350</a:t>
          </a:r>
          <a:endParaRPr lang="en-US" sz="2800" dirty="0">
            <a:latin typeface="Calibri" pitchFamily="34" charset="0"/>
            <a:cs typeface="Calibri" pitchFamily="34" charset="0"/>
          </a:endParaRPr>
        </a:p>
      </dgm:t>
    </dgm:pt>
    <dgm:pt modelId="{02AB41E8-6DDB-417C-8358-830B6315E65C}" type="sibTrans" cxnId="{E2D09ECA-91F1-49A7-9052-DAF920D57E0C}">
      <dgm:prSet custT="1"/>
      <dgm:spPr/>
      <dgm:t>
        <a:bodyPr/>
        <a:lstStyle/>
        <a:p>
          <a:endParaRPr lang="en-US" sz="1600">
            <a:latin typeface="Calibri" pitchFamily="34" charset="0"/>
            <a:cs typeface="Calibri" pitchFamily="34" charset="0"/>
          </a:endParaRPr>
        </a:p>
      </dgm:t>
    </dgm:pt>
    <dgm:pt modelId="{3CF0E309-4532-421B-905D-FDA85230C927}" type="parTrans" cxnId="{E2D09ECA-91F1-49A7-9052-DAF920D57E0C}">
      <dgm:prSet/>
      <dgm:spPr/>
      <dgm:t>
        <a:bodyPr/>
        <a:lstStyle/>
        <a:p>
          <a:endParaRPr lang="en-US" sz="1100">
            <a:latin typeface="Calibri" pitchFamily="34" charset="0"/>
            <a:cs typeface="Calibri" pitchFamily="34" charset="0"/>
          </a:endParaRPr>
        </a:p>
      </dgm:t>
    </dgm:pt>
    <dgm:pt modelId="{C04F0EF7-7EEC-4E78-AA60-B69189E18164}" type="pres">
      <dgm:prSet presAssocID="{0E68BFD6-40EF-4B94-B983-C3EC45AE9967}" presName="linearFlow" presStyleCnt="0">
        <dgm:presLayoutVars>
          <dgm:dir/>
          <dgm:resizeHandles val="exact"/>
        </dgm:presLayoutVars>
      </dgm:prSet>
      <dgm:spPr/>
    </dgm:pt>
    <dgm:pt modelId="{7F5C814B-B42B-4623-8816-4D3BE9EFF275}" type="pres">
      <dgm:prSet presAssocID="{B4A83974-1EBE-4C81-92D9-44EB3AFE7146}" presName="node" presStyleLbl="node1" presStyleIdx="0" presStyleCnt="3" custScaleX="165955" custScaleY="7365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BC7AF5E-33BF-4FF2-B27F-B3288C772F9E}" type="pres">
      <dgm:prSet presAssocID="{BD574153-DF24-4318-9A24-0E0277D5DDC5}" presName="spacerL" presStyleCnt="0"/>
      <dgm:spPr/>
    </dgm:pt>
    <dgm:pt modelId="{B139CD5F-B94A-4D1E-B521-8F4482FA68D0}" type="pres">
      <dgm:prSet presAssocID="{BD574153-DF24-4318-9A24-0E0277D5DDC5}" presName="sibTrans" presStyleLbl="sibTrans2D1" presStyleIdx="0" presStyleCnt="2"/>
      <dgm:spPr>
        <a:prstGeom prst="mathPlus">
          <a:avLst/>
        </a:prstGeom>
      </dgm:spPr>
      <dgm:t>
        <a:bodyPr/>
        <a:lstStyle/>
        <a:p>
          <a:endParaRPr lang="en-US"/>
        </a:p>
      </dgm:t>
    </dgm:pt>
    <dgm:pt modelId="{3AD04372-1D18-4892-9B70-731257315B55}" type="pres">
      <dgm:prSet presAssocID="{BD574153-DF24-4318-9A24-0E0277D5DDC5}" presName="spacerR" presStyleCnt="0"/>
      <dgm:spPr/>
    </dgm:pt>
    <dgm:pt modelId="{657B2C9C-835F-4931-96E1-205F532B24F2}" type="pres">
      <dgm:prSet presAssocID="{D2428D7A-6401-457D-8ACD-F5D04F01540A}" presName="node" presStyleLbl="node1" presStyleIdx="1" presStyleCnt="3" custScaleX="165955" custScaleY="7365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5CBCCA6-7C43-4F1A-9567-89397979675F}" type="pres">
      <dgm:prSet presAssocID="{02AB41E8-6DDB-417C-8358-830B6315E65C}" presName="spacerL" presStyleCnt="0"/>
      <dgm:spPr/>
    </dgm:pt>
    <dgm:pt modelId="{147CC838-5573-46E8-9CC0-DFA0D10E1DA8}" type="pres">
      <dgm:prSet presAssocID="{02AB41E8-6DDB-417C-8358-830B6315E65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4B6AA81-6BDB-4D03-BA7E-FFA95C319C17}" type="pres">
      <dgm:prSet presAssocID="{02AB41E8-6DDB-417C-8358-830B6315E65C}" presName="spacerR" presStyleCnt="0"/>
      <dgm:spPr/>
    </dgm:pt>
    <dgm:pt modelId="{82C7B845-160F-42A1-9E79-6BA7EB78EB13}" type="pres">
      <dgm:prSet presAssocID="{F2B0FACC-A3EE-44B9-9B0F-7B2F8B8B5A6F}" presName="node" presStyleLbl="node1" presStyleIdx="2" presStyleCnt="3" custScaleX="165955" custScaleY="7365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7E2204F7-26C5-46FB-9036-1D1695BC21AD}" type="presOf" srcId="{D2428D7A-6401-457D-8ACD-F5D04F01540A}" destId="{657B2C9C-835F-4931-96E1-205F532B24F2}" srcOrd="0" destOrd="0" presId="urn:microsoft.com/office/officeart/2005/8/layout/equation1"/>
    <dgm:cxn modelId="{A846AD4D-316E-4741-9CFA-34CEACFA3D90}" type="presOf" srcId="{B4A83974-1EBE-4C81-92D9-44EB3AFE7146}" destId="{7F5C814B-B42B-4623-8816-4D3BE9EFF275}" srcOrd="0" destOrd="0" presId="urn:microsoft.com/office/officeart/2005/8/layout/equation1"/>
    <dgm:cxn modelId="{36C39035-CC80-461B-9740-EDD1FDBF85F2}" srcId="{0E68BFD6-40EF-4B94-B983-C3EC45AE9967}" destId="{F2B0FACC-A3EE-44B9-9B0F-7B2F8B8B5A6F}" srcOrd="2" destOrd="0" parTransId="{F75AD7FA-C007-4258-9D7D-3F092236AC90}" sibTransId="{64019225-4391-4EA9-B59C-5C093DFAF183}"/>
    <dgm:cxn modelId="{F6A28640-A820-4272-9724-2B04EAC1F6A9}" type="presOf" srcId="{BD574153-DF24-4318-9A24-0E0277D5DDC5}" destId="{B139CD5F-B94A-4D1E-B521-8F4482FA68D0}" srcOrd="0" destOrd="0" presId="urn:microsoft.com/office/officeart/2005/8/layout/equation1"/>
    <dgm:cxn modelId="{4EB65871-739C-49A5-8C88-E6465A965750}" type="presOf" srcId="{0E68BFD6-40EF-4B94-B983-C3EC45AE9967}" destId="{C04F0EF7-7EEC-4E78-AA60-B69189E18164}" srcOrd="0" destOrd="0" presId="urn:microsoft.com/office/officeart/2005/8/layout/equation1"/>
    <dgm:cxn modelId="{8FB2D3CB-422E-4616-BC19-93DF3AA33398}" srcId="{0E68BFD6-40EF-4B94-B983-C3EC45AE9967}" destId="{B4A83974-1EBE-4C81-92D9-44EB3AFE7146}" srcOrd="0" destOrd="0" parTransId="{4C3FC3E6-BD1C-4B2B-8EA6-ACBDEAC6CEE4}" sibTransId="{BD574153-DF24-4318-9A24-0E0277D5DDC5}"/>
    <dgm:cxn modelId="{E9E84E49-FBB4-4BE4-8529-22F56E175B51}" type="presOf" srcId="{02AB41E8-6DDB-417C-8358-830B6315E65C}" destId="{147CC838-5573-46E8-9CC0-DFA0D10E1DA8}" srcOrd="0" destOrd="0" presId="urn:microsoft.com/office/officeart/2005/8/layout/equation1"/>
    <dgm:cxn modelId="{FE70BE1B-B252-476A-A2AD-216D0C409385}" type="presOf" srcId="{F2B0FACC-A3EE-44B9-9B0F-7B2F8B8B5A6F}" destId="{82C7B845-160F-42A1-9E79-6BA7EB78EB13}" srcOrd="0" destOrd="0" presId="urn:microsoft.com/office/officeart/2005/8/layout/equation1"/>
    <dgm:cxn modelId="{E2D09ECA-91F1-49A7-9052-DAF920D57E0C}" srcId="{0E68BFD6-40EF-4B94-B983-C3EC45AE9967}" destId="{D2428D7A-6401-457D-8ACD-F5D04F01540A}" srcOrd="1" destOrd="0" parTransId="{3CF0E309-4532-421B-905D-FDA85230C927}" sibTransId="{02AB41E8-6DDB-417C-8358-830B6315E65C}"/>
    <dgm:cxn modelId="{E33A6112-1C44-4567-8D8C-ADDF54A7C267}" type="presParOf" srcId="{C04F0EF7-7EEC-4E78-AA60-B69189E18164}" destId="{7F5C814B-B42B-4623-8816-4D3BE9EFF275}" srcOrd="0" destOrd="0" presId="urn:microsoft.com/office/officeart/2005/8/layout/equation1"/>
    <dgm:cxn modelId="{677AFED8-7EB6-4BAE-B336-36ABD5173F59}" type="presParOf" srcId="{C04F0EF7-7EEC-4E78-AA60-B69189E18164}" destId="{8BC7AF5E-33BF-4FF2-B27F-B3288C772F9E}" srcOrd="1" destOrd="0" presId="urn:microsoft.com/office/officeart/2005/8/layout/equation1"/>
    <dgm:cxn modelId="{7027B4C0-D818-44D6-8A6A-3F51CEA0424B}" type="presParOf" srcId="{C04F0EF7-7EEC-4E78-AA60-B69189E18164}" destId="{B139CD5F-B94A-4D1E-B521-8F4482FA68D0}" srcOrd="2" destOrd="0" presId="urn:microsoft.com/office/officeart/2005/8/layout/equation1"/>
    <dgm:cxn modelId="{C756A14D-0A02-4BF1-A7B1-7DFFF0370E35}" type="presParOf" srcId="{C04F0EF7-7EEC-4E78-AA60-B69189E18164}" destId="{3AD04372-1D18-4892-9B70-731257315B55}" srcOrd="3" destOrd="0" presId="urn:microsoft.com/office/officeart/2005/8/layout/equation1"/>
    <dgm:cxn modelId="{5E7E5A78-724A-43A6-A8D0-F7B9E8E9D9AE}" type="presParOf" srcId="{C04F0EF7-7EEC-4E78-AA60-B69189E18164}" destId="{657B2C9C-835F-4931-96E1-205F532B24F2}" srcOrd="4" destOrd="0" presId="urn:microsoft.com/office/officeart/2005/8/layout/equation1"/>
    <dgm:cxn modelId="{A19A7909-6CEF-467C-B12D-0C13B288298F}" type="presParOf" srcId="{C04F0EF7-7EEC-4E78-AA60-B69189E18164}" destId="{A5CBCCA6-7C43-4F1A-9567-89397979675F}" srcOrd="5" destOrd="0" presId="urn:microsoft.com/office/officeart/2005/8/layout/equation1"/>
    <dgm:cxn modelId="{53D5CDDD-B421-4917-B714-BA67EE70FDA3}" type="presParOf" srcId="{C04F0EF7-7EEC-4E78-AA60-B69189E18164}" destId="{147CC838-5573-46E8-9CC0-DFA0D10E1DA8}" srcOrd="6" destOrd="0" presId="urn:microsoft.com/office/officeart/2005/8/layout/equation1"/>
    <dgm:cxn modelId="{64263FF7-AF7E-4B5F-A9EE-77C01F7D36F5}" type="presParOf" srcId="{C04F0EF7-7EEC-4E78-AA60-B69189E18164}" destId="{54B6AA81-6BDB-4D03-BA7E-FFA95C319C17}" srcOrd="7" destOrd="0" presId="urn:microsoft.com/office/officeart/2005/8/layout/equation1"/>
    <dgm:cxn modelId="{98B60FA0-098A-4B7C-9BBF-01F813A24D2C}" type="presParOf" srcId="{C04F0EF7-7EEC-4E78-AA60-B69189E18164}" destId="{82C7B845-160F-42A1-9E79-6BA7EB78EB13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68BFD6-40EF-4B94-B983-C3EC45AE9967}" type="doc">
      <dgm:prSet loTypeId="urn:microsoft.com/office/officeart/2005/8/layout/equation1" loCatId="relationship" qsTypeId="urn:microsoft.com/office/officeart/2005/8/quickstyle/simple2" qsCatId="simple" csTypeId="urn:microsoft.com/office/officeart/2005/8/colors/accent1_1" csCatId="accent1" phldr="1"/>
      <dgm:spPr/>
    </dgm:pt>
    <dgm:pt modelId="{023C7FAB-5089-4CFD-B954-D3815B02F380}">
      <dgm:prSet/>
      <dgm:spPr/>
      <dgm:t>
        <a:bodyPr/>
        <a:lstStyle/>
        <a:p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80936EE1-F7AD-4D12-9A45-AFD1E4D7CB70}" type="parTrans" cxnId="{D3B04854-9CF7-4B38-8310-375C94E7C8D2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575C219D-CF5C-469C-A519-4F493B4B03A1}" type="sibTrans" cxnId="{D3B04854-9CF7-4B38-8310-375C94E7C8D2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B4A83974-1EBE-4C81-92D9-44EB3AFE7146}">
      <dgm:prSet/>
      <dgm:spPr/>
      <dgm:t>
        <a:bodyPr/>
        <a:lstStyle/>
        <a:p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4C3FC3E6-BD1C-4B2B-8EA6-ACBDEAC6CEE4}" type="parTrans" cxnId="{8FB2D3CB-422E-4616-BC19-93DF3AA33398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BD574153-DF24-4318-9A24-0E0277D5DDC5}" type="sibTrans" cxnId="{8FB2D3CB-422E-4616-BC19-93DF3AA33398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D2428D7A-6401-457D-8ACD-F5D04F01540A}">
      <dgm:prSet/>
      <dgm:spPr/>
      <dgm:t>
        <a:bodyPr/>
        <a:lstStyle/>
        <a:p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3CF0E309-4532-421B-905D-FDA85230C927}" type="parTrans" cxnId="{E2D09ECA-91F1-49A7-9052-DAF920D57E0C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02AB41E8-6DDB-417C-8358-830B6315E65C}" type="sibTrans" cxnId="{E2D09ECA-91F1-49A7-9052-DAF920D57E0C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F2B0FACC-A3EE-44B9-9B0F-7B2F8B8B5A6F}">
      <dgm:prSet/>
      <dgm:spPr/>
      <dgm:t>
        <a:bodyPr/>
        <a:lstStyle/>
        <a:p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F75AD7FA-C007-4258-9D7D-3F092236AC90}" type="parTrans" cxnId="{36C39035-CC80-461B-9740-EDD1FDBF85F2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64019225-4391-4EA9-B59C-5C093DFAF183}" type="sibTrans" cxnId="{36C39035-CC80-461B-9740-EDD1FDBF85F2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C04F0EF7-7EEC-4E78-AA60-B69189E18164}" type="pres">
      <dgm:prSet presAssocID="{0E68BFD6-40EF-4B94-B983-C3EC45AE9967}" presName="linearFlow" presStyleCnt="0">
        <dgm:presLayoutVars>
          <dgm:dir/>
          <dgm:resizeHandles val="exact"/>
        </dgm:presLayoutVars>
      </dgm:prSet>
      <dgm:spPr/>
    </dgm:pt>
    <dgm:pt modelId="{626D8642-683F-4B91-9868-82442BF0CD77}" type="pres">
      <dgm:prSet presAssocID="{023C7FAB-5089-4CFD-B954-D3815B02F380}" presName="node" presStyleLbl="node1" presStyleIdx="0" presStyleCnt="4" custScaleX="165955" custScaleY="6727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FF7BA25-713A-4708-8582-8CF6F6E7BB2F}" type="pres">
      <dgm:prSet presAssocID="{575C219D-CF5C-469C-A519-4F493B4B03A1}" presName="spacerL" presStyleCnt="0"/>
      <dgm:spPr/>
    </dgm:pt>
    <dgm:pt modelId="{2C3FB1F3-EB70-4446-98FC-1B49668A2A27}" type="pres">
      <dgm:prSet presAssocID="{575C219D-CF5C-469C-A519-4F493B4B03A1}" presName="sibTrans" presStyleLbl="sibTrans2D1" presStyleIdx="0" presStyleCnt="3"/>
      <dgm:spPr>
        <a:prstGeom prst="mathMultiply">
          <a:avLst/>
        </a:prstGeom>
      </dgm:spPr>
      <dgm:t>
        <a:bodyPr/>
        <a:lstStyle/>
        <a:p>
          <a:endParaRPr lang="en-US"/>
        </a:p>
      </dgm:t>
    </dgm:pt>
    <dgm:pt modelId="{AFC03CF0-F87F-4DB2-AD75-62C6CA24B647}" type="pres">
      <dgm:prSet presAssocID="{575C219D-CF5C-469C-A519-4F493B4B03A1}" presName="spacerR" presStyleCnt="0"/>
      <dgm:spPr/>
    </dgm:pt>
    <dgm:pt modelId="{7F5C814B-B42B-4623-8816-4D3BE9EFF275}" type="pres">
      <dgm:prSet presAssocID="{B4A83974-1EBE-4C81-92D9-44EB3AFE7146}" presName="node" presStyleLbl="node1" presStyleIdx="1" presStyleCnt="4" custScaleX="165955" custScaleY="6727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BC7AF5E-33BF-4FF2-B27F-B3288C772F9E}" type="pres">
      <dgm:prSet presAssocID="{BD574153-DF24-4318-9A24-0E0277D5DDC5}" presName="spacerL" presStyleCnt="0"/>
      <dgm:spPr/>
    </dgm:pt>
    <dgm:pt modelId="{B139CD5F-B94A-4D1E-B521-8F4482FA68D0}" type="pres">
      <dgm:prSet presAssocID="{BD574153-DF24-4318-9A24-0E0277D5DDC5}" presName="sibTrans" presStyleLbl="sibTrans2D1" presStyleIdx="1" presStyleCnt="3"/>
      <dgm:spPr>
        <a:prstGeom prst="mathMultiply">
          <a:avLst/>
        </a:prstGeom>
      </dgm:spPr>
      <dgm:t>
        <a:bodyPr/>
        <a:lstStyle/>
        <a:p>
          <a:endParaRPr lang="en-US"/>
        </a:p>
      </dgm:t>
    </dgm:pt>
    <dgm:pt modelId="{3AD04372-1D18-4892-9B70-731257315B55}" type="pres">
      <dgm:prSet presAssocID="{BD574153-DF24-4318-9A24-0E0277D5DDC5}" presName="spacerR" presStyleCnt="0"/>
      <dgm:spPr/>
    </dgm:pt>
    <dgm:pt modelId="{657B2C9C-835F-4931-96E1-205F532B24F2}" type="pres">
      <dgm:prSet presAssocID="{D2428D7A-6401-457D-8ACD-F5D04F01540A}" presName="node" presStyleLbl="node1" presStyleIdx="2" presStyleCnt="4" custScaleX="165955" custScaleY="6727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5CBCCA6-7C43-4F1A-9567-89397979675F}" type="pres">
      <dgm:prSet presAssocID="{02AB41E8-6DDB-417C-8358-830B6315E65C}" presName="spacerL" presStyleCnt="0"/>
      <dgm:spPr/>
    </dgm:pt>
    <dgm:pt modelId="{147CC838-5573-46E8-9CC0-DFA0D10E1DA8}" type="pres">
      <dgm:prSet presAssocID="{02AB41E8-6DDB-417C-8358-830B6315E65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4B6AA81-6BDB-4D03-BA7E-FFA95C319C17}" type="pres">
      <dgm:prSet presAssocID="{02AB41E8-6DDB-417C-8358-830B6315E65C}" presName="spacerR" presStyleCnt="0"/>
      <dgm:spPr/>
    </dgm:pt>
    <dgm:pt modelId="{82C7B845-160F-42A1-9E79-6BA7EB78EB13}" type="pres">
      <dgm:prSet presAssocID="{F2B0FACC-A3EE-44B9-9B0F-7B2F8B8B5A6F}" presName="node" presStyleLbl="node1" presStyleIdx="3" presStyleCnt="4" custScaleX="165955" custScaleY="6727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BA9D162E-CB41-48BF-8F5B-3A24A1E44E1B}" type="presOf" srcId="{0E68BFD6-40EF-4B94-B983-C3EC45AE9967}" destId="{C04F0EF7-7EEC-4E78-AA60-B69189E18164}" srcOrd="0" destOrd="0" presId="urn:microsoft.com/office/officeart/2005/8/layout/equation1"/>
    <dgm:cxn modelId="{D548DDBC-5C1F-4E45-9A7F-5F8647DC4FE2}" type="presOf" srcId="{575C219D-CF5C-469C-A519-4F493B4B03A1}" destId="{2C3FB1F3-EB70-4446-98FC-1B49668A2A27}" srcOrd="0" destOrd="0" presId="urn:microsoft.com/office/officeart/2005/8/layout/equation1"/>
    <dgm:cxn modelId="{779EF3D4-0AD4-441C-91E3-D9D744760BAD}" type="presOf" srcId="{F2B0FACC-A3EE-44B9-9B0F-7B2F8B8B5A6F}" destId="{82C7B845-160F-42A1-9E79-6BA7EB78EB13}" srcOrd="0" destOrd="0" presId="urn:microsoft.com/office/officeart/2005/8/layout/equation1"/>
    <dgm:cxn modelId="{798BF80F-A739-456D-A17C-70E7322F0748}" type="presOf" srcId="{D2428D7A-6401-457D-8ACD-F5D04F01540A}" destId="{657B2C9C-835F-4931-96E1-205F532B24F2}" srcOrd="0" destOrd="0" presId="urn:microsoft.com/office/officeart/2005/8/layout/equation1"/>
    <dgm:cxn modelId="{8FBBD1B6-6450-45C1-92F2-7B21EC0FAA80}" type="presOf" srcId="{023C7FAB-5089-4CFD-B954-D3815B02F380}" destId="{626D8642-683F-4B91-9868-82442BF0CD77}" srcOrd="0" destOrd="0" presId="urn:microsoft.com/office/officeart/2005/8/layout/equation1"/>
    <dgm:cxn modelId="{540BB20B-9ECE-4A00-93D4-7D98C643B0DB}" type="presOf" srcId="{02AB41E8-6DDB-417C-8358-830B6315E65C}" destId="{147CC838-5573-46E8-9CC0-DFA0D10E1DA8}" srcOrd="0" destOrd="0" presId="urn:microsoft.com/office/officeart/2005/8/layout/equation1"/>
    <dgm:cxn modelId="{707897E0-A9D5-49D6-9302-F7A1A4A184F4}" type="presOf" srcId="{B4A83974-1EBE-4C81-92D9-44EB3AFE7146}" destId="{7F5C814B-B42B-4623-8816-4D3BE9EFF275}" srcOrd="0" destOrd="0" presId="urn:microsoft.com/office/officeart/2005/8/layout/equation1"/>
    <dgm:cxn modelId="{36C39035-CC80-461B-9740-EDD1FDBF85F2}" srcId="{0E68BFD6-40EF-4B94-B983-C3EC45AE9967}" destId="{F2B0FACC-A3EE-44B9-9B0F-7B2F8B8B5A6F}" srcOrd="3" destOrd="0" parTransId="{F75AD7FA-C007-4258-9D7D-3F092236AC90}" sibTransId="{64019225-4391-4EA9-B59C-5C093DFAF183}"/>
    <dgm:cxn modelId="{E2D09ECA-91F1-49A7-9052-DAF920D57E0C}" srcId="{0E68BFD6-40EF-4B94-B983-C3EC45AE9967}" destId="{D2428D7A-6401-457D-8ACD-F5D04F01540A}" srcOrd="2" destOrd="0" parTransId="{3CF0E309-4532-421B-905D-FDA85230C927}" sibTransId="{02AB41E8-6DDB-417C-8358-830B6315E65C}"/>
    <dgm:cxn modelId="{D3B04854-9CF7-4B38-8310-375C94E7C8D2}" srcId="{0E68BFD6-40EF-4B94-B983-C3EC45AE9967}" destId="{023C7FAB-5089-4CFD-B954-D3815B02F380}" srcOrd="0" destOrd="0" parTransId="{80936EE1-F7AD-4D12-9A45-AFD1E4D7CB70}" sibTransId="{575C219D-CF5C-469C-A519-4F493B4B03A1}"/>
    <dgm:cxn modelId="{C69F4D40-78EB-4E3B-95F2-9B803829C0B4}" type="presOf" srcId="{BD574153-DF24-4318-9A24-0E0277D5DDC5}" destId="{B139CD5F-B94A-4D1E-B521-8F4482FA68D0}" srcOrd="0" destOrd="0" presId="urn:microsoft.com/office/officeart/2005/8/layout/equation1"/>
    <dgm:cxn modelId="{8FB2D3CB-422E-4616-BC19-93DF3AA33398}" srcId="{0E68BFD6-40EF-4B94-B983-C3EC45AE9967}" destId="{B4A83974-1EBE-4C81-92D9-44EB3AFE7146}" srcOrd="1" destOrd="0" parTransId="{4C3FC3E6-BD1C-4B2B-8EA6-ACBDEAC6CEE4}" sibTransId="{BD574153-DF24-4318-9A24-0E0277D5DDC5}"/>
    <dgm:cxn modelId="{095B4991-1BEC-42AA-9B11-108028D9475B}" type="presParOf" srcId="{C04F0EF7-7EEC-4E78-AA60-B69189E18164}" destId="{626D8642-683F-4B91-9868-82442BF0CD77}" srcOrd="0" destOrd="0" presId="urn:microsoft.com/office/officeart/2005/8/layout/equation1"/>
    <dgm:cxn modelId="{C8C35031-72C7-459A-9DAE-AB6894B54F81}" type="presParOf" srcId="{C04F0EF7-7EEC-4E78-AA60-B69189E18164}" destId="{5FF7BA25-713A-4708-8582-8CF6F6E7BB2F}" srcOrd="1" destOrd="0" presId="urn:microsoft.com/office/officeart/2005/8/layout/equation1"/>
    <dgm:cxn modelId="{C1B327A1-3C9C-4D8A-80F7-12E6B576D6C4}" type="presParOf" srcId="{C04F0EF7-7EEC-4E78-AA60-B69189E18164}" destId="{2C3FB1F3-EB70-4446-98FC-1B49668A2A27}" srcOrd="2" destOrd="0" presId="urn:microsoft.com/office/officeart/2005/8/layout/equation1"/>
    <dgm:cxn modelId="{4AF524E7-0BA2-42B2-9ECF-A9E976709A18}" type="presParOf" srcId="{C04F0EF7-7EEC-4E78-AA60-B69189E18164}" destId="{AFC03CF0-F87F-4DB2-AD75-62C6CA24B647}" srcOrd="3" destOrd="0" presId="urn:microsoft.com/office/officeart/2005/8/layout/equation1"/>
    <dgm:cxn modelId="{144C301F-41CA-4C01-AFFE-8E0BA60065B4}" type="presParOf" srcId="{C04F0EF7-7EEC-4E78-AA60-B69189E18164}" destId="{7F5C814B-B42B-4623-8816-4D3BE9EFF275}" srcOrd="4" destOrd="0" presId="urn:microsoft.com/office/officeart/2005/8/layout/equation1"/>
    <dgm:cxn modelId="{0A7E68D0-5F28-4FFD-9E82-E23391DB353A}" type="presParOf" srcId="{C04F0EF7-7EEC-4E78-AA60-B69189E18164}" destId="{8BC7AF5E-33BF-4FF2-B27F-B3288C772F9E}" srcOrd="5" destOrd="0" presId="urn:microsoft.com/office/officeart/2005/8/layout/equation1"/>
    <dgm:cxn modelId="{E07FC26D-4F35-4E1D-97F6-B0B938AA2B03}" type="presParOf" srcId="{C04F0EF7-7EEC-4E78-AA60-B69189E18164}" destId="{B139CD5F-B94A-4D1E-B521-8F4482FA68D0}" srcOrd="6" destOrd="0" presId="urn:microsoft.com/office/officeart/2005/8/layout/equation1"/>
    <dgm:cxn modelId="{7CB01744-2220-4D44-A029-61748345CA19}" type="presParOf" srcId="{C04F0EF7-7EEC-4E78-AA60-B69189E18164}" destId="{3AD04372-1D18-4892-9B70-731257315B55}" srcOrd="7" destOrd="0" presId="urn:microsoft.com/office/officeart/2005/8/layout/equation1"/>
    <dgm:cxn modelId="{0D55A4C0-A119-4C56-B3EE-641D6EF1F5E1}" type="presParOf" srcId="{C04F0EF7-7EEC-4E78-AA60-B69189E18164}" destId="{657B2C9C-835F-4931-96E1-205F532B24F2}" srcOrd="8" destOrd="0" presId="urn:microsoft.com/office/officeart/2005/8/layout/equation1"/>
    <dgm:cxn modelId="{12EF80BD-0C47-4632-8B50-9FFBE2974EE4}" type="presParOf" srcId="{C04F0EF7-7EEC-4E78-AA60-B69189E18164}" destId="{A5CBCCA6-7C43-4F1A-9567-89397979675F}" srcOrd="9" destOrd="0" presId="urn:microsoft.com/office/officeart/2005/8/layout/equation1"/>
    <dgm:cxn modelId="{17469389-3734-4BE9-B025-7A0CBF90046E}" type="presParOf" srcId="{C04F0EF7-7EEC-4E78-AA60-B69189E18164}" destId="{147CC838-5573-46E8-9CC0-DFA0D10E1DA8}" srcOrd="10" destOrd="0" presId="urn:microsoft.com/office/officeart/2005/8/layout/equation1"/>
    <dgm:cxn modelId="{156B622F-25DE-44F3-944E-A52585ECE5FF}" type="presParOf" srcId="{C04F0EF7-7EEC-4E78-AA60-B69189E18164}" destId="{54B6AA81-6BDB-4D03-BA7E-FFA95C319C17}" srcOrd="11" destOrd="0" presId="urn:microsoft.com/office/officeart/2005/8/layout/equation1"/>
    <dgm:cxn modelId="{899BA7EB-F107-4FF2-8CE4-3DB94CCD5C13}" type="presParOf" srcId="{C04F0EF7-7EEC-4E78-AA60-B69189E18164}" destId="{82C7B845-160F-42A1-9E79-6BA7EB78EB13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E68BFD6-40EF-4B94-B983-C3EC45AE9967}" type="doc">
      <dgm:prSet loTypeId="urn:microsoft.com/office/officeart/2005/8/layout/equation1" loCatId="relationship" qsTypeId="urn:microsoft.com/office/officeart/2005/8/quickstyle/simple2" qsCatId="simple" csTypeId="urn:microsoft.com/office/officeart/2005/8/colors/accent1_1" csCatId="accent1" phldr="1"/>
      <dgm:spPr/>
    </dgm:pt>
    <dgm:pt modelId="{B4A83974-1EBE-4C81-92D9-44EB3AFE7146}">
      <dgm:prSet custT="1"/>
      <dgm:spPr/>
      <dgm:t>
        <a:bodyPr/>
        <a:lstStyle/>
        <a:p>
          <a:endParaRPr lang="en-US" sz="2400" dirty="0">
            <a:latin typeface="Calibri" pitchFamily="34" charset="0"/>
            <a:cs typeface="Calibri" pitchFamily="34" charset="0"/>
          </a:endParaRPr>
        </a:p>
      </dgm:t>
    </dgm:pt>
    <dgm:pt modelId="{4C3FC3E6-BD1C-4B2B-8EA6-ACBDEAC6CEE4}" type="parTrans" cxnId="{8FB2D3CB-422E-4616-BC19-93DF3AA33398}">
      <dgm:prSet/>
      <dgm:spPr/>
      <dgm:t>
        <a:bodyPr/>
        <a:lstStyle/>
        <a:p>
          <a:endParaRPr lang="en-US" sz="1050">
            <a:latin typeface="Calibri" pitchFamily="34" charset="0"/>
            <a:cs typeface="Calibri" pitchFamily="34" charset="0"/>
          </a:endParaRPr>
        </a:p>
      </dgm:t>
    </dgm:pt>
    <dgm:pt modelId="{BD574153-DF24-4318-9A24-0E0277D5DDC5}" type="sibTrans" cxnId="{8FB2D3CB-422E-4616-BC19-93DF3AA33398}">
      <dgm:prSet custT="1"/>
      <dgm:spPr/>
      <dgm:t>
        <a:bodyPr/>
        <a:lstStyle/>
        <a:p>
          <a:endParaRPr lang="en-US" sz="500">
            <a:latin typeface="Calibri" pitchFamily="34" charset="0"/>
            <a:cs typeface="Calibri" pitchFamily="34" charset="0"/>
          </a:endParaRPr>
        </a:p>
      </dgm:t>
    </dgm:pt>
    <dgm:pt modelId="{F2B0FACC-A3EE-44B9-9B0F-7B2F8B8B5A6F}">
      <dgm:prSet custT="1"/>
      <dgm:spPr/>
      <dgm:t>
        <a:bodyPr/>
        <a:lstStyle/>
        <a:p>
          <a:endParaRPr lang="en-US" sz="2400" dirty="0">
            <a:latin typeface="Calibri" pitchFamily="34" charset="0"/>
            <a:cs typeface="Calibri" pitchFamily="34" charset="0"/>
          </a:endParaRPr>
        </a:p>
      </dgm:t>
    </dgm:pt>
    <dgm:pt modelId="{F75AD7FA-C007-4258-9D7D-3F092236AC90}" type="parTrans" cxnId="{36C39035-CC80-461B-9740-EDD1FDBF85F2}">
      <dgm:prSet/>
      <dgm:spPr/>
      <dgm:t>
        <a:bodyPr/>
        <a:lstStyle/>
        <a:p>
          <a:endParaRPr lang="en-US" sz="1050">
            <a:latin typeface="Calibri" pitchFamily="34" charset="0"/>
            <a:cs typeface="Calibri" pitchFamily="34" charset="0"/>
          </a:endParaRPr>
        </a:p>
      </dgm:t>
    </dgm:pt>
    <dgm:pt modelId="{64019225-4391-4EA9-B59C-5C093DFAF183}" type="sibTrans" cxnId="{36C39035-CC80-461B-9740-EDD1FDBF85F2}">
      <dgm:prSet/>
      <dgm:spPr/>
      <dgm:t>
        <a:bodyPr/>
        <a:lstStyle/>
        <a:p>
          <a:endParaRPr lang="en-US" sz="1050">
            <a:latin typeface="Calibri" pitchFamily="34" charset="0"/>
            <a:cs typeface="Calibri" pitchFamily="34" charset="0"/>
          </a:endParaRPr>
        </a:p>
      </dgm:t>
    </dgm:pt>
    <dgm:pt modelId="{D2428D7A-6401-457D-8ACD-F5D04F01540A}">
      <dgm:prSet custT="1"/>
      <dgm:spPr/>
      <dgm:t>
        <a:bodyPr/>
        <a:lstStyle/>
        <a:p>
          <a:endParaRPr lang="en-US" sz="2400" dirty="0">
            <a:latin typeface="Calibri" pitchFamily="34" charset="0"/>
            <a:cs typeface="Calibri" pitchFamily="34" charset="0"/>
          </a:endParaRPr>
        </a:p>
      </dgm:t>
    </dgm:pt>
    <dgm:pt modelId="{02AB41E8-6DDB-417C-8358-830B6315E65C}" type="sibTrans" cxnId="{E2D09ECA-91F1-49A7-9052-DAF920D57E0C}">
      <dgm:prSet custT="1"/>
      <dgm:spPr/>
      <dgm:t>
        <a:bodyPr/>
        <a:lstStyle/>
        <a:p>
          <a:endParaRPr lang="en-US" sz="1400">
            <a:latin typeface="Calibri" pitchFamily="34" charset="0"/>
            <a:cs typeface="Calibri" pitchFamily="34" charset="0"/>
          </a:endParaRPr>
        </a:p>
      </dgm:t>
    </dgm:pt>
    <dgm:pt modelId="{3CF0E309-4532-421B-905D-FDA85230C927}" type="parTrans" cxnId="{E2D09ECA-91F1-49A7-9052-DAF920D57E0C}">
      <dgm:prSet/>
      <dgm:spPr/>
      <dgm:t>
        <a:bodyPr/>
        <a:lstStyle/>
        <a:p>
          <a:endParaRPr lang="en-US" sz="1050">
            <a:latin typeface="Calibri" pitchFamily="34" charset="0"/>
            <a:cs typeface="Calibri" pitchFamily="34" charset="0"/>
          </a:endParaRPr>
        </a:p>
      </dgm:t>
    </dgm:pt>
    <dgm:pt modelId="{C04F0EF7-7EEC-4E78-AA60-B69189E18164}" type="pres">
      <dgm:prSet presAssocID="{0E68BFD6-40EF-4B94-B983-C3EC45AE9967}" presName="linearFlow" presStyleCnt="0">
        <dgm:presLayoutVars>
          <dgm:dir/>
          <dgm:resizeHandles val="exact"/>
        </dgm:presLayoutVars>
      </dgm:prSet>
      <dgm:spPr/>
    </dgm:pt>
    <dgm:pt modelId="{7F5C814B-B42B-4623-8816-4D3BE9EFF275}" type="pres">
      <dgm:prSet presAssocID="{B4A83974-1EBE-4C81-92D9-44EB3AFE7146}" presName="node" presStyleLbl="node1" presStyleIdx="0" presStyleCnt="3" custScaleX="165955" custScaleY="7365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BC7AF5E-33BF-4FF2-B27F-B3288C772F9E}" type="pres">
      <dgm:prSet presAssocID="{BD574153-DF24-4318-9A24-0E0277D5DDC5}" presName="spacerL" presStyleCnt="0"/>
      <dgm:spPr/>
    </dgm:pt>
    <dgm:pt modelId="{B139CD5F-B94A-4D1E-B521-8F4482FA68D0}" type="pres">
      <dgm:prSet presAssocID="{BD574153-DF24-4318-9A24-0E0277D5DDC5}" presName="sibTrans" presStyleLbl="sibTrans2D1" presStyleIdx="0" presStyleCnt="2"/>
      <dgm:spPr>
        <a:prstGeom prst="mathPlus">
          <a:avLst/>
        </a:prstGeom>
      </dgm:spPr>
      <dgm:t>
        <a:bodyPr/>
        <a:lstStyle/>
        <a:p>
          <a:endParaRPr lang="en-US"/>
        </a:p>
      </dgm:t>
    </dgm:pt>
    <dgm:pt modelId="{3AD04372-1D18-4892-9B70-731257315B55}" type="pres">
      <dgm:prSet presAssocID="{BD574153-DF24-4318-9A24-0E0277D5DDC5}" presName="spacerR" presStyleCnt="0"/>
      <dgm:spPr/>
    </dgm:pt>
    <dgm:pt modelId="{657B2C9C-835F-4931-96E1-205F532B24F2}" type="pres">
      <dgm:prSet presAssocID="{D2428D7A-6401-457D-8ACD-F5D04F01540A}" presName="node" presStyleLbl="node1" presStyleIdx="1" presStyleCnt="3" custScaleX="165955" custScaleY="7365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5CBCCA6-7C43-4F1A-9567-89397979675F}" type="pres">
      <dgm:prSet presAssocID="{02AB41E8-6DDB-417C-8358-830B6315E65C}" presName="spacerL" presStyleCnt="0"/>
      <dgm:spPr/>
    </dgm:pt>
    <dgm:pt modelId="{147CC838-5573-46E8-9CC0-DFA0D10E1DA8}" type="pres">
      <dgm:prSet presAssocID="{02AB41E8-6DDB-417C-8358-830B6315E65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4B6AA81-6BDB-4D03-BA7E-FFA95C319C17}" type="pres">
      <dgm:prSet presAssocID="{02AB41E8-6DDB-417C-8358-830B6315E65C}" presName="spacerR" presStyleCnt="0"/>
      <dgm:spPr/>
    </dgm:pt>
    <dgm:pt modelId="{82C7B845-160F-42A1-9E79-6BA7EB78EB13}" type="pres">
      <dgm:prSet presAssocID="{F2B0FACC-A3EE-44B9-9B0F-7B2F8B8B5A6F}" presName="node" presStyleLbl="node1" presStyleIdx="2" presStyleCnt="3" custScaleX="165955" custScaleY="7365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D824B1DF-B841-44A8-A3C3-0E522782907E}" type="presOf" srcId="{F2B0FACC-A3EE-44B9-9B0F-7B2F8B8B5A6F}" destId="{82C7B845-160F-42A1-9E79-6BA7EB78EB13}" srcOrd="0" destOrd="0" presId="urn:microsoft.com/office/officeart/2005/8/layout/equation1"/>
    <dgm:cxn modelId="{0C745415-2D48-461D-9A76-5091573620B8}" type="presOf" srcId="{0E68BFD6-40EF-4B94-B983-C3EC45AE9967}" destId="{C04F0EF7-7EEC-4E78-AA60-B69189E18164}" srcOrd="0" destOrd="0" presId="urn:microsoft.com/office/officeart/2005/8/layout/equation1"/>
    <dgm:cxn modelId="{154F3386-001F-4B9F-9151-6CDBFE04C0A1}" type="presOf" srcId="{D2428D7A-6401-457D-8ACD-F5D04F01540A}" destId="{657B2C9C-835F-4931-96E1-205F532B24F2}" srcOrd="0" destOrd="0" presId="urn:microsoft.com/office/officeart/2005/8/layout/equation1"/>
    <dgm:cxn modelId="{E038F9B7-24FC-4FBB-9971-154056BC7642}" type="presOf" srcId="{BD574153-DF24-4318-9A24-0E0277D5DDC5}" destId="{B139CD5F-B94A-4D1E-B521-8F4482FA68D0}" srcOrd="0" destOrd="0" presId="urn:microsoft.com/office/officeart/2005/8/layout/equation1"/>
    <dgm:cxn modelId="{9E1B061B-026B-4EB9-B3ED-EB05583C17AC}" type="presOf" srcId="{02AB41E8-6DDB-417C-8358-830B6315E65C}" destId="{147CC838-5573-46E8-9CC0-DFA0D10E1DA8}" srcOrd="0" destOrd="0" presId="urn:microsoft.com/office/officeart/2005/8/layout/equation1"/>
    <dgm:cxn modelId="{36C39035-CC80-461B-9740-EDD1FDBF85F2}" srcId="{0E68BFD6-40EF-4B94-B983-C3EC45AE9967}" destId="{F2B0FACC-A3EE-44B9-9B0F-7B2F8B8B5A6F}" srcOrd="2" destOrd="0" parTransId="{F75AD7FA-C007-4258-9D7D-3F092236AC90}" sibTransId="{64019225-4391-4EA9-B59C-5C093DFAF183}"/>
    <dgm:cxn modelId="{E2D09ECA-91F1-49A7-9052-DAF920D57E0C}" srcId="{0E68BFD6-40EF-4B94-B983-C3EC45AE9967}" destId="{D2428D7A-6401-457D-8ACD-F5D04F01540A}" srcOrd="1" destOrd="0" parTransId="{3CF0E309-4532-421B-905D-FDA85230C927}" sibTransId="{02AB41E8-6DDB-417C-8358-830B6315E65C}"/>
    <dgm:cxn modelId="{83D8209A-9DB4-4571-9FC3-141333A1B7C4}" type="presOf" srcId="{B4A83974-1EBE-4C81-92D9-44EB3AFE7146}" destId="{7F5C814B-B42B-4623-8816-4D3BE9EFF275}" srcOrd="0" destOrd="0" presId="urn:microsoft.com/office/officeart/2005/8/layout/equation1"/>
    <dgm:cxn modelId="{8FB2D3CB-422E-4616-BC19-93DF3AA33398}" srcId="{0E68BFD6-40EF-4B94-B983-C3EC45AE9967}" destId="{B4A83974-1EBE-4C81-92D9-44EB3AFE7146}" srcOrd="0" destOrd="0" parTransId="{4C3FC3E6-BD1C-4B2B-8EA6-ACBDEAC6CEE4}" sibTransId="{BD574153-DF24-4318-9A24-0E0277D5DDC5}"/>
    <dgm:cxn modelId="{A524D121-8A53-4D7F-8904-91660784F40D}" type="presParOf" srcId="{C04F0EF7-7EEC-4E78-AA60-B69189E18164}" destId="{7F5C814B-B42B-4623-8816-4D3BE9EFF275}" srcOrd="0" destOrd="0" presId="urn:microsoft.com/office/officeart/2005/8/layout/equation1"/>
    <dgm:cxn modelId="{C0B799A0-18E4-452A-AE09-7747E36F91AE}" type="presParOf" srcId="{C04F0EF7-7EEC-4E78-AA60-B69189E18164}" destId="{8BC7AF5E-33BF-4FF2-B27F-B3288C772F9E}" srcOrd="1" destOrd="0" presId="urn:microsoft.com/office/officeart/2005/8/layout/equation1"/>
    <dgm:cxn modelId="{550AEAD1-A874-44A1-899C-7B6FB49F10C1}" type="presParOf" srcId="{C04F0EF7-7EEC-4E78-AA60-B69189E18164}" destId="{B139CD5F-B94A-4D1E-B521-8F4482FA68D0}" srcOrd="2" destOrd="0" presId="urn:microsoft.com/office/officeart/2005/8/layout/equation1"/>
    <dgm:cxn modelId="{1E7E6155-16E6-4338-B800-113453E91EB6}" type="presParOf" srcId="{C04F0EF7-7EEC-4E78-AA60-B69189E18164}" destId="{3AD04372-1D18-4892-9B70-731257315B55}" srcOrd="3" destOrd="0" presId="urn:microsoft.com/office/officeart/2005/8/layout/equation1"/>
    <dgm:cxn modelId="{809F7F4E-77F3-4D93-B768-A97894284176}" type="presParOf" srcId="{C04F0EF7-7EEC-4E78-AA60-B69189E18164}" destId="{657B2C9C-835F-4931-96E1-205F532B24F2}" srcOrd="4" destOrd="0" presId="urn:microsoft.com/office/officeart/2005/8/layout/equation1"/>
    <dgm:cxn modelId="{9F8E74E7-561C-4F34-AAD5-81342B6E633C}" type="presParOf" srcId="{C04F0EF7-7EEC-4E78-AA60-B69189E18164}" destId="{A5CBCCA6-7C43-4F1A-9567-89397979675F}" srcOrd="5" destOrd="0" presId="urn:microsoft.com/office/officeart/2005/8/layout/equation1"/>
    <dgm:cxn modelId="{9B25D7A4-942C-49C9-8AE8-CBE24AE1D0B6}" type="presParOf" srcId="{C04F0EF7-7EEC-4E78-AA60-B69189E18164}" destId="{147CC838-5573-46E8-9CC0-DFA0D10E1DA8}" srcOrd="6" destOrd="0" presId="urn:microsoft.com/office/officeart/2005/8/layout/equation1"/>
    <dgm:cxn modelId="{93AED908-F6B0-489C-BF52-97402CCE1748}" type="presParOf" srcId="{C04F0EF7-7EEC-4E78-AA60-B69189E18164}" destId="{54B6AA81-6BDB-4D03-BA7E-FFA95C319C17}" srcOrd="7" destOrd="0" presId="urn:microsoft.com/office/officeart/2005/8/layout/equation1"/>
    <dgm:cxn modelId="{95D9EE84-E028-4469-83D3-DE70C0FC76CE}" type="presParOf" srcId="{C04F0EF7-7EEC-4E78-AA60-B69189E18164}" destId="{82C7B845-160F-42A1-9E79-6BA7EB78EB13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FB3929C-DDFD-4EED-B606-6D2C4872E6F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1" csCatId="accent1" phldr="1"/>
      <dgm:spPr/>
    </dgm:pt>
    <dgm:pt modelId="{E33FD733-B0D8-4A56-AD46-BD73BC64F1EA}">
      <dgm:prSet phldrT="[Text]"/>
      <dgm:spPr/>
      <dgm:t>
        <a:bodyPr/>
        <a:lstStyle/>
        <a:p>
          <a:endParaRPr lang="en-US" dirty="0"/>
        </a:p>
      </dgm:t>
    </dgm:pt>
    <dgm:pt modelId="{4D70EBA6-410F-4827-93AD-FEA2982C7ACD}" type="parTrans" cxnId="{492CFBB9-6543-4AD2-A5E1-489F73A807D6}">
      <dgm:prSet/>
      <dgm:spPr/>
      <dgm:t>
        <a:bodyPr/>
        <a:lstStyle/>
        <a:p>
          <a:endParaRPr lang="en-US"/>
        </a:p>
      </dgm:t>
    </dgm:pt>
    <dgm:pt modelId="{FEAA9434-2529-414E-B098-6F6E7C7059E4}" type="sibTrans" cxnId="{492CFBB9-6543-4AD2-A5E1-489F73A807D6}">
      <dgm:prSet/>
      <dgm:spPr/>
      <dgm:t>
        <a:bodyPr/>
        <a:lstStyle/>
        <a:p>
          <a:endParaRPr lang="en-US"/>
        </a:p>
      </dgm:t>
    </dgm:pt>
    <dgm:pt modelId="{876F5AB3-B302-404A-99F2-66915F696084}">
      <dgm:prSet phldrT="[Text]"/>
      <dgm:spPr/>
      <dgm:t>
        <a:bodyPr/>
        <a:lstStyle/>
        <a:p>
          <a:endParaRPr lang="en-US" dirty="0"/>
        </a:p>
      </dgm:t>
    </dgm:pt>
    <dgm:pt modelId="{43982EBD-ACCE-4144-A07A-4F165320F88E}" type="parTrans" cxnId="{2C66F839-0EEC-4FDE-8C97-0BB75FEC6949}">
      <dgm:prSet/>
      <dgm:spPr/>
      <dgm:t>
        <a:bodyPr/>
        <a:lstStyle/>
        <a:p>
          <a:endParaRPr lang="en-US"/>
        </a:p>
      </dgm:t>
    </dgm:pt>
    <dgm:pt modelId="{8F129F47-6B45-465E-BAD8-CAED35B252BE}" type="sibTrans" cxnId="{2C66F839-0EEC-4FDE-8C97-0BB75FEC6949}">
      <dgm:prSet/>
      <dgm:spPr/>
      <dgm:t>
        <a:bodyPr/>
        <a:lstStyle/>
        <a:p>
          <a:endParaRPr lang="en-US"/>
        </a:p>
      </dgm:t>
    </dgm:pt>
    <dgm:pt modelId="{45B6A6FE-3F4E-4CB2-9B3F-00A7ABB41A7E}" type="pres">
      <dgm:prSet presAssocID="{EFB3929C-DDFD-4EED-B606-6D2C4872E6FB}" presName="linearFlow" presStyleCnt="0">
        <dgm:presLayoutVars>
          <dgm:dir/>
          <dgm:resizeHandles val="exact"/>
        </dgm:presLayoutVars>
      </dgm:prSet>
      <dgm:spPr/>
    </dgm:pt>
    <dgm:pt modelId="{B95A57C4-1D4F-4F64-BE13-F1BFE4EC7015}" type="pres">
      <dgm:prSet presAssocID="{E33FD733-B0D8-4A56-AD46-BD73BC64F1EA}" presName="node" presStyleLbl="node1" presStyleIdx="0" presStyleCnt="2" custLinFactX="-21644" custLinFactNeighborX="-100000" custLinFactNeighborY="246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1B616F1-687E-48E8-96CC-421D962BDDC9}" type="pres">
      <dgm:prSet presAssocID="{FEAA9434-2529-414E-B098-6F6E7C7059E4}" presName="spacerL" presStyleCnt="0"/>
      <dgm:spPr/>
    </dgm:pt>
    <dgm:pt modelId="{4E8A5501-87FB-4167-9467-A961033CCE7D}" type="pres">
      <dgm:prSet presAssocID="{FEAA9434-2529-414E-B098-6F6E7C7059E4}" presName="sibTrans" presStyleLbl="sibTrans2D1" presStyleIdx="0" presStyleCnt="1"/>
      <dgm:spPr/>
      <dgm:t>
        <a:bodyPr/>
        <a:lstStyle/>
        <a:p>
          <a:endParaRPr lang="en-US"/>
        </a:p>
      </dgm:t>
    </dgm:pt>
    <dgm:pt modelId="{951C6ABC-D76B-4497-B953-4376C6B076CD}" type="pres">
      <dgm:prSet presAssocID="{FEAA9434-2529-414E-B098-6F6E7C7059E4}" presName="spacerR" presStyleCnt="0"/>
      <dgm:spPr/>
    </dgm:pt>
    <dgm:pt modelId="{E6D611E9-714F-4A5B-B54A-E80B3555F43B}" type="pres">
      <dgm:prSet presAssocID="{876F5AB3-B302-404A-99F2-66915F696084}" presName="node" presStyleLbl="node1" presStyleIdx="1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2C66F839-0EEC-4FDE-8C97-0BB75FEC6949}" srcId="{EFB3929C-DDFD-4EED-B606-6D2C4872E6FB}" destId="{876F5AB3-B302-404A-99F2-66915F696084}" srcOrd="1" destOrd="0" parTransId="{43982EBD-ACCE-4144-A07A-4F165320F88E}" sibTransId="{8F129F47-6B45-465E-BAD8-CAED35B252BE}"/>
    <dgm:cxn modelId="{41DFB125-7FF5-4ADA-A10B-75C90E7CB354}" type="presOf" srcId="{E33FD733-B0D8-4A56-AD46-BD73BC64F1EA}" destId="{B95A57C4-1D4F-4F64-BE13-F1BFE4EC7015}" srcOrd="0" destOrd="0" presId="urn:microsoft.com/office/officeart/2005/8/layout/equation1"/>
    <dgm:cxn modelId="{695C3A46-492E-4557-BA4A-143C489E85F8}" type="presOf" srcId="{FEAA9434-2529-414E-B098-6F6E7C7059E4}" destId="{4E8A5501-87FB-4167-9467-A961033CCE7D}" srcOrd="0" destOrd="0" presId="urn:microsoft.com/office/officeart/2005/8/layout/equation1"/>
    <dgm:cxn modelId="{AFA9DEB9-D80E-40BA-8452-9985A059DE27}" type="presOf" srcId="{EFB3929C-DDFD-4EED-B606-6D2C4872E6FB}" destId="{45B6A6FE-3F4E-4CB2-9B3F-00A7ABB41A7E}" srcOrd="0" destOrd="0" presId="urn:microsoft.com/office/officeart/2005/8/layout/equation1"/>
    <dgm:cxn modelId="{D1785B7B-66ED-4F98-89CB-5C49CAC01155}" type="presOf" srcId="{876F5AB3-B302-404A-99F2-66915F696084}" destId="{E6D611E9-714F-4A5B-B54A-E80B3555F43B}" srcOrd="0" destOrd="0" presId="urn:microsoft.com/office/officeart/2005/8/layout/equation1"/>
    <dgm:cxn modelId="{492CFBB9-6543-4AD2-A5E1-489F73A807D6}" srcId="{EFB3929C-DDFD-4EED-B606-6D2C4872E6FB}" destId="{E33FD733-B0D8-4A56-AD46-BD73BC64F1EA}" srcOrd="0" destOrd="0" parTransId="{4D70EBA6-410F-4827-93AD-FEA2982C7ACD}" sibTransId="{FEAA9434-2529-414E-B098-6F6E7C7059E4}"/>
    <dgm:cxn modelId="{603B2A3A-A16C-4E96-A9BB-794752CCE935}" type="presParOf" srcId="{45B6A6FE-3F4E-4CB2-9B3F-00A7ABB41A7E}" destId="{B95A57C4-1D4F-4F64-BE13-F1BFE4EC7015}" srcOrd="0" destOrd="0" presId="urn:microsoft.com/office/officeart/2005/8/layout/equation1"/>
    <dgm:cxn modelId="{28393E23-8CC0-40FF-81AC-78A1D6F91D81}" type="presParOf" srcId="{45B6A6FE-3F4E-4CB2-9B3F-00A7ABB41A7E}" destId="{B1B616F1-687E-48E8-96CC-421D962BDDC9}" srcOrd="1" destOrd="0" presId="urn:microsoft.com/office/officeart/2005/8/layout/equation1"/>
    <dgm:cxn modelId="{4B9988DF-B55A-4A4D-929C-333A4772F957}" type="presParOf" srcId="{45B6A6FE-3F4E-4CB2-9B3F-00A7ABB41A7E}" destId="{4E8A5501-87FB-4167-9467-A961033CCE7D}" srcOrd="2" destOrd="0" presId="urn:microsoft.com/office/officeart/2005/8/layout/equation1"/>
    <dgm:cxn modelId="{DFDB5214-FFE1-469F-87A1-FC415E6B9E5D}" type="presParOf" srcId="{45B6A6FE-3F4E-4CB2-9B3F-00A7ABB41A7E}" destId="{951C6ABC-D76B-4497-B953-4376C6B076CD}" srcOrd="3" destOrd="0" presId="urn:microsoft.com/office/officeart/2005/8/layout/equation1"/>
    <dgm:cxn modelId="{DED72A9B-01F0-4260-A65C-32B922DE41DB}" type="presParOf" srcId="{45B6A6FE-3F4E-4CB2-9B3F-00A7ABB41A7E}" destId="{E6D611E9-714F-4A5B-B54A-E80B3555F43B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FB3929C-DDFD-4EED-B606-6D2C4872E6F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1" csCatId="accent1" phldr="1"/>
      <dgm:spPr/>
    </dgm:pt>
    <dgm:pt modelId="{E33FD733-B0D8-4A56-AD46-BD73BC64F1EA}">
      <dgm:prSet phldrT="[Text]"/>
      <dgm:spPr/>
      <dgm:t>
        <a:bodyPr/>
        <a:lstStyle/>
        <a:p>
          <a:endParaRPr lang="en-US" dirty="0"/>
        </a:p>
      </dgm:t>
    </dgm:pt>
    <dgm:pt modelId="{4D70EBA6-410F-4827-93AD-FEA2982C7ACD}" type="parTrans" cxnId="{492CFBB9-6543-4AD2-A5E1-489F73A807D6}">
      <dgm:prSet/>
      <dgm:spPr/>
      <dgm:t>
        <a:bodyPr/>
        <a:lstStyle/>
        <a:p>
          <a:endParaRPr lang="en-US"/>
        </a:p>
      </dgm:t>
    </dgm:pt>
    <dgm:pt modelId="{FEAA9434-2529-414E-B098-6F6E7C7059E4}" type="sibTrans" cxnId="{492CFBB9-6543-4AD2-A5E1-489F73A807D6}">
      <dgm:prSet/>
      <dgm:spPr/>
      <dgm:t>
        <a:bodyPr/>
        <a:lstStyle/>
        <a:p>
          <a:endParaRPr lang="en-US"/>
        </a:p>
      </dgm:t>
    </dgm:pt>
    <dgm:pt modelId="{C919BC6D-045B-4BFE-93F4-9C3AACA1B349}">
      <dgm:prSet phldrT="[Text]"/>
      <dgm:spPr/>
      <dgm:t>
        <a:bodyPr/>
        <a:lstStyle/>
        <a:p>
          <a:endParaRPr lang="en-US" dirty="0"/>
        </a:p>
      </dgm:t>
    </dgm:pt>
    <dgm:pt modelId="{CAD884DD-C68E-47C2-A523-FE7B475F2320}" type="parTrans" cxnId="{E33CEC5A-A12C-4EFD-9BF7-292F3A9BAC47}">
      <dgm:prSet/>
      <dgm:spPr/>
      <dgm:t>
        <a:bodyPr/>
        <a:lstStyle/>
        <a:p>
          <a:endParaRPr lang="en-US"/>
        </a:p>
      </dgm:t>
    </dgm:pt>
    <dgm:pt modelId="{FB8DBAB4-8C9E-4C70-851A-8BA7A0328F1F}" type="sibTrans" cxnId="{E33CEC5A-A12C-4EFD-9BF7-292F3A9BAC47}">
      <dgm:prSet/>
      <dgm:spPr/>
      <dgm:t>
        <a:bodyPr/>
        <a:lstStyle/>
        <a:p>
          <a:endParaRPr lang="en-US"/>
        </a:p>
      </dgm:t>
    </dgm:pt>
    <dgm:pt modelId="{876F5AB3-B302-404A-99F2-66915F696084}">
      <dgm:prSet phldrT="[Text]"/>
      <dgm:spPr/>
      <dgm:t>
        <a:bodyPr/>
        <a:lstStyle/>
        <a:p>
          <a:endParaRPr lang="en-US" dirty="0"/>
        </a:p>
      </dgm:t>
    </dgm:pt>
    <dgm:pt modelId="{43982EBD-ACCE-4144-A07A-4F165320F88E}" type="parTrans" cxnId="{2C66F839-0EEC-4FDE-8C97-0BB75FEC6949}">
      <dgm:prSet/>
      <dgm:spPr/>
      <dgm:t>
        <a:bodyPr/>
        <a:lstStyle/>
        <a:p>
          <a:endParaRPr lang="en-US"/>
        </a:p>
      </dgm:t>
    </dgm:pt>
    <dgm:pt modelId="{8F129F47-6B45-465E-BAD8-CAED35B252BE}" type="sibTrans" cxnId="{2C66F839-0EEC-4FDE-8C97-0BB75FEC6949}">
      <dgm:prSet/>
      <dgm:spPr/>
      <dgm:t>
        <a:bodyPr/>
        <a:lstStyle/>
        <a:p>
          <a:endParaRPr lang="en-US"/>
        </a:p>
      </dgm:t>
    </dgm:pt>
    <dgm:pt modelId="{45B6A6FE-3F4E-4CB2-9B3F-00A7ABB41A7E}" type="pres">
      <dgm:prSet presAssocID="{EFB3929C-DDFD-4EED-B606-6D2C4872E6FB}" presName="linearFlow" presStyleCnt="0">
        <dgm:presLayoutVars>
          <dgm:dir/>
          <dgm:resizeHandles val="exact"/>
        </dgm:presLayoutVars>
      </dgm:prSet>
      <dgm:spPr/>
    </dgm:pt>
    <dgm:pt modelId="{B95A57C4-1D4F-4F64-BE13-F1BFE4EC7015}" type="pres">
      <dgm:prSet presAssocID="{E33FD733-B0D8-4A56-AD46-BD73BC64F1EA}" presName="node" presStyleLbl="node1" presStyleIdx="0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1B616F1-687E-48E8-96CC-421D962BDDC9}" type="pres">
      <dgm:prSet presAssocID="{FEAA9434-2529-414E-B098-6F6E7C7059E4}" presName="spacerL" presStyleCnt="0"/>
      <dgm:spPr/>
    </dgm:pt>
    <dgm:pt modelId="{4E8A5501-87FB-4167-9467-A961033CCE7D}" type="pres">
      <dgm:prSet presAssocID="{FEAA9434-2529-414E-B098-6F6E7C7059E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51C6ABC-D76B-4497-B953-4376C6B076CD}" type="pres">
      <dgm:prSet presAssocID="{FEAA9434-2529-414E-B098-6F6E7C7059E4}" presName="spacerR" presStyleCnt="0"/>
      <dgm:spPr/>
    </dgm:pt>
    <dgm:pt modelId="{D0F1571C-1385-434C-9CA9-6A330426398B}" type="pres">
      <dgm:prSet presAssocID="{C919BC6D-045B-4BFE-93F4-9C3AACA1B349}" presName="node" presStyleLbl="node1" presStyleIdx="1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FD372410-CEAA-4561-91AB-6EA680CD50E9}" type="pres">
      <dgm:prSet presAssocID="{FB8DBAB4-8C9E-4C70-851A-8BA7A0328F1F}" presName="spacerL" presStyleCnt="0"/>
      <dgm:spPr/>
    </dgm:pt>
    <dgm:pt modelId="{89A8E9B4-01B9-4CB2-A143-EF0F6868B203}" type="pres">
      <dgm:prSet presAssocID="{FB8DBAB4-8C9E-4C70-851A-8BA7A0328F1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FCFE817-26E5-48B3-B1D7-E050208D3839}" type="pres">
      <dgm:prSet presAssocID="{FB8DBAB4-8C9E-4C70-851A-8BA7A0328F1F}" presName="spacerR" presStyleCnt="0"/>
      <dgm:spPr/>
    </dgm:pt>
    <dgm:pt modelId="{E6D611E9-714F-4A5B-B54A-E80B3555F43B}" type="pres">
      <dgm:prSet presAssocID="{876F5AB3-B302-404A-99F2-66915F696084}" presName="node" presStyleLbl="node1" presStyleIdx="2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AFC5499C-33A8-4FCB-8E9F-AF0935775874}" type="presOf" srcId="{EFB3929C-DDFD-4EED-B606-6D2C4872E6FB}" destId="{45B6A6FE-3F4E-4CB2-9B3F-00A7ABB41A7E}" srcOrd="0" destOrd="0" presId="urn:microsoft.com/office/officeart/2005/8/layout/equation1"/>
    <dgm:cxn modelId="{ABD5C68D-3A82-42DA-AF42-B0C225604472}" type="presOf" srcId="{FEAA9434-2529-414E-B098-6F6E7C7059E4}" destId="{4E8A5501-87FB-4167-9467-A961033CCE7D}" srcOrd="0" destOrd="0" presId="urn:microsoft.com/office/officeart/2005/8/layout/equation1"/>
    <dgm:cxn modelId="{2C66F839-0EEC-4FDE-8C97-0BB75FEC6949}" srcId="{EFB3929C-DDFD-4EED-B606-6D2C4872E6FB}" destId="{876F5AB3-B302-404A-99F2-66915F696084}" srcOrd="2" destOrd="0" parTransId="{43982EBD-ACCE-4144-A07A-4F165320F88E}" sibTransId="{8F129F47-6B45-465E-BAD8-CAED35B252BE}"/>
    <dgm:cxn modelId="{DD448B66-2D94-49DE-8BCB-D0274D512FC7}" type="presOf" srcId="{876F5AB3-B302-404A-99F2-66915F696084}" destId="{E6D611E9-714F-4A5B-B54A-E80B3555F43B}" srcOrd="0" destOrd="0" presId="urn:microsoft.com/office/officeart/2005/8/layout/equation1"/>
    <dgm:cxn modelId="{C2F0D3CB-BC07-4121-8118-639A41A06303}" type="presOf" srcId="{C919BC6D-045B-4BFE-93F4-9C3AACA1B349}" destId="{D0F1571C-1385-434C-9CA9-6A330426398B}" srcOrd="0" destOrd="0" presId="urn:microsoft.com/office/officeart/2005/8/layout/equation1"/>
    <dgm:cxn modelId="{492CFBB9-6543-4AD2-A5E1-489F73A807D6}" srcId="{EFB3929C-DDFD-4EED-B606-6D2C4872E6FB}" destId="{E33FD733-B0D8-4A56-AD46-BD73BC64F1EA}" srcOrd="0" destOrd="0" parTransId="{4D70EBA6-410F-4827-93AD-FEA2982C7ACD}" sibTransId="{FEAA9434-2529-414E-B098-6F6E7C7059E4}"/>
    <dgm:cxn modelId="{E33CEC5A-A12C-4EFD-9BF7-292F3A9BAC47}" srcId="{EFB3929C-DDFD-4EED-B606-6D2C4872E6FB}" destId="{C919BC6D-045B-4BFE-93F4-9C3AACA1B349}" srcOrd="1" destOrd="0" parTransId="{CAD884DD-C68E-47C2-A523-FE7B475F2320}" sibTransId="{FB8DBAB4-8C9E-4C70-851A-8BA7A0328F1F}"/>
    <dgm:cxn modelId="{9E89CDA5-F7E6-43CB-90CA-3169C25D9C8F}" type="presOf" srcId="{E33FD733-B0D8-4A56-AD46-BD73BC64F1EA}" destId="{B95A57C4-1D4F-4F64-BE13-F1BFE4EC7015}" srcOrd="0" destOrd="0" presId="urn:microsoft.com/office/officeart/2005/8/layout/equation1"/>
    <dgm:cxn modelId="{72407011-4675-45F6-8AFE-612D8DFAD2F7}" type="presOf" srcId="{FB8DBAB4-8C9E-4C70-851A-8BA7A0328F1F}" destId="{89A8E9B4-01B9-4CB2-A143-EF0F6868B203}" srcOrd="0" destOrd="0" presId="urn:microsoft.com/office/officeart/2005/8/layout/equation1"/>
    <dgm:cxn modelId="{74FBD8FF-4313-4A9E-97FF-17B229A63E2D}" type="presParOf" srcId="{45B6A6FE-3F4E-4CB2-9B3F-00A7ABB41A7E}" destId="{B95A57C4-1D4F-4F64-BE13-F1BFE4EC7015}" srcOrd="0" destOrd="0" presId="urn:microsoft.com/office/officeart/2005/8/layout/equation1"/>
    <dgm:cxn modelId="{E522BF52-7D41-4838-9C2E-11E7A803D26D}" type="presParOf" srcId="{45B6A6FE-3F4E-4CB2-9B3F-00A7ABB41A7E}" destId="{B1B616F1-687E-48E8-96CC-421D962BDDC9}" srcOrd="1" destOrd="0" presId="urn:microsoft.com/office/officeart/2005/8/layout/equation1"/>
    <dgm:cxn modelId="{1E01C90B-542E-474C-8A0F-C67359032A8B}" type="presParOf" srcId="{45B6A6FE-3F4E-4CB2-9B3F-00A7ABB41A7E}" destId="{4E8A5501-87FB-4167-9467-A961033CCE7D}" srcOrd="2" destOrd="0" presId="urn:microsoft.com/office/officeart/2005/8/layout/equation1"/>
    <dgm:cxn modelId="{1FB72E02-31F2-47D8-BCF1-E3C932BBBB2A}" type="presParOf" srcId="{45B6A6FE-3F4E-4CB2-9B3F-00A7ABB41A7E}" destId="{951C6ABC-D76B-4497-B953-4376C6B076CD}" srcOrd="3" destOrd="0" presId="urn:microsoft.com/office/officeart/2005/8/layout/equation1"/>
    <dgm:cxn modelId="{180A8C36-F0A9-4852-AF6B-19B011BFBFEE}" type="presParOf" srcId="{45B6A6FE-3F4E-4CB2-9B3F-00A7ABB41A7E}" destId="{D0F1571C-1385-434C-9CA9-6A330426398B}" srcOrd="4" destOrd="0" presId="urn:microsoft.com/office/officeart/2005/8/layout/equation1"/>
    <dgm:cxn modelId="{29854D57-A963-40DD-8250-94DF0412191B}" type="presParOf" srcId="{45B6A6FE-3F4E-4CB2-9B3F-00A7ABB41A7E}" destId="{FD372410-CEAA-4561-91AB-6EA680CD50E9}" srcOrd="5" destOrd="0" presId="urn:microsoft.com/office/officeart/2005/8/layout/equation1"/>
    <dgm:cxn modelId="{5814C43E-BBDE-4358-BBA1-A1CE7DC8EAB1}" type="presParOf" srcId="{45B6A6FE-3F4E-4CB2-9B3F-00A7ABB41A7E}" destId="{89A8E9B4-01B9-4CB2-A143-EF0F6868B203}" srcOrd="6" destOrd="0" presId="urn:microsoft.com/office/officeart/2005/8/layout/equation1"/>
    <dgm:cxn modelId="{19017451-5EDB-4EA0-B531-CCA15058D8FB}" type="presParOf" srcId="{45B6A6FE-3F4E-4CB2-9B3F-00A7ABB41A7E}" destId="{0FCFE817-26E5-48B3-B1D7-E050208D3839}" srcOrd="7" destOrd="0" presId="urn:microsoft.com/office/officeart/2005/8/layout/equation1"/>
    <dgm:cxn modelId="{FC2F5A47-A692-4E31-991A-DE4C6B5EAAE1}" type="presParOf" srcId="{45B6A6FE-3F4E-4CB2-9B3F-00A7ABB41A7E}" destId="{E6D611E9-714F-4A5B-B54A-E80B3555F43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FB3929C-DDFD-4EED-B606-6D2C4872E6F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1" csCatId="accent1" phldr="1"/>
      <dgm:spPr/>
    </dgm:pt>
    <dgm:pt modelId="{E33FD733-B0D8-4A56-AD46-BD73BC64F1EA}">
      <dgm:prSet phldrT="[Text]"/>
      <dgm:spPr/>
      <dgm:t>
        <a:bodyPr/>
        <a:lstStyle/>
        <a:p>
          <a:endParaRPr lang="en-US" dirty="0"/>
        </a:p>
      </dgm:t>
    </dgm:pt>
    <dgm:pt modelId="{4D70EBA6-410F-4827-93AD-FEA2982C7ACD}" type="parTrans" cxnId="{492CFBB9-6543-4AD2-A5E1-489F73A807D6}">
      <dgm:prSet/>
      <dgm:spPr/>
      <dgm:t>
        <a:bodyPr/>
        <a:lstStyle/>
        <a:p>
          <a:endParaRPr lang="en-US"/>
        </a:p>
      </dgm:t>
    </dgm:pt>
    <dgm:pt modelId="{FEAA9434-2529-414E-B098-6F6E7C7059E4}" type="sibTrans" cxnId="{492CFBB9-6543-4AD2-A5E1-489F73A807D6}">
      <dgm:prSet/>
      <dgm:spPr/>
      <dgm:t>
        <a:bodyPr/>
        <a:lstStyle/>
        <a:p>
          <a:endParaRPr lang="en-US"/>
        </a:p>
      </dgm:t>
    </dgm:pt>
    <dgm:pt modelId="{C919BC6D-045B-4BFE-93F4-9C3AACA1B349}">
      <dgm:prSet phldrT="[Text]"/>
      <dgm:spPr/>
      <dgm:t>
        <a:bodyPr/>
        <a:lstStyle/>
        <a:p>
          <a:endParaRPr lang="en-US" dirty="0"/>
        </a:p>
      </dgm:t>
    </dgm:pt>
    <dgm:pt modelId="{CAD884DD-C68E-47C2-A523-FE7B475F2320}" type="parTrans" cxnId="{E33CEC5A-A12C-4EFD-9BF7-292F3A9BAC47}">
      <dgm:prSet/>
      <dgm:spPr/>
      <dgm:t>
        <a:bodyPr/>
        <a:lstStyle/>
        <a:p>
          <a:endParaRPr lang="en-US"/>
        </a:p>
      </dgm:t>
    </dgm:pt>
    <dgm:pt modelId="{FB8DBAB4-8C9E-4C70-851A-8BA7A0328F1F}" type="sibTrans" cxnId="{E33CEC5A-A12C-4EFD-9BF7-292F3A9BAC47}">
      <dgm:prSet/>
      <dgm:spPr/>
      <dgm:t>
        <a:bodyPr/>
        <a:lstStyle/>
        <a:p>
          <a:endParaRPr lang="en-US"/>
        </a:p>
      </dgm:t>
    </dgm:pt>
    <dgm:pt modelId="{876F5AB3-B302-404A-99F2-66915F696084}">
      <dgm:prSet phldrT="[Text]"/>
      <dgm:spPr/>
      <dgm:t>
        <a:bodyPr/>
        <a:lstStyle/>
        <a:p>
          <a:endParaRPr lang="en-US" dirty="0"/>
        </a:p>
      </dgm:t>
    </dgm:pt>
    <dgm:pt modelId="{43982EBD-ACCE-4144-A07A-4F165320F88E}" type="parTrans" cxnId="{2C66F839-0EEC-4FDE-8C97-0BB75FEC6949}">
      <dgm:prSet/>
      <dgm:spPr/>
      <dgm:t>
        <a:bodyPr/>
        <a:lstStyle/>
        <a:p>
          <a:endParaRPr lang="en-US"/>
        </a:p>
      </dgm:t>
    </dgm:pt>
    <dgm:pt modelId="{8F129F47-6B45-465E-BAD8-CAED35B252BE}" type="sibTrans" cxnId="{2C66F839-0EEC-4FDE-8C97-0BB75FEC6949}">
      <dgm:prSet/>
      <dgm:spPr/>
      <dgm:t>
        <a:bodyPr/>
        <a:lstStyle/>
        <a:p>
          <a:endParaRPr lang="en-US"/>
        </a:p>
      </dgm:t>
    </dgm:pt>
    <dgm:pt modelId="{45B6A6FE-3F4E-4CB2-9B3F-00A7ABB41A7E}" type="pres">
      <dgm:prSet presAssocID="{EFB3929C-DDFD-4EED-B606-6D2C4872E6FB}" presName="linearFlow" presStyleCnt="0">
        <dgm:presLayoutVars>
          <dgm:dir/>
          <dgm:resizeHandles val="exact"/>
        </dgm:presLayoutVars>
      </dgm:prSet>
      <dgm:spPr/>
    </dgm:pt>
    <dgm:pt modelId="{B95A57C4-1D4F-4F64-BE13-F1BFE4EC7015}" type="pres">
      <dgm:prSet presAssocID="{E33FD733-B0D8-4A56-AD46-BD73BC64F1EA}" presName="node" presStyleLbl="node1" presStyleIdx="0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1B616F1-687E-48E8-96CC-421D962BDDC9}" type="pres">
      <dgm:prSet presAssocID="{FEAA9434-2529-414E-B098-6F6E7C7059E4}" presName="spacerL" presStyleCnt="0"/>
      <dgm:spPr/>
    </dgm:pt>
    <dgm:pt modelId="{4E8A5501-87FB-4167-9467-A961033CCE7D}" type="pres">
      <dgm:prSet presAssocID="{FEAA9434-2529-414E-B098-6F6E7C7059E4}" presName="sibTrans" presStyleLbl="sibTrans2D1" presStyleIdx="0" presStyleCnt="2"/>
      <dgm:spPr>
        <a:prstGeom prst="mathMultiply">
          <a:avLst/>
        </a:prstGeom>
      </dgm:spPr>
      <dgm:t>
        <a:bodyPr/>
        <a:lstStyle/>
        <a:p>
          <a:endParaRPr lang="en-US"/>
        </a:p>
      </dgm:t>
    </dgm:pt>
    <dgm:pt modelId="{951C6ABC-D76B-4497-B953-4376C6B076CD}" type="pres">
      <dgm:prSet presAssocID="{FEAA9434-2529-414E-B098-6F6E7C7059E4}" presName="spacerR" presStyleCnt="0"/>
      <dgm:spPr/>
    </dgm:pt>
    <dgm:pt modelId="{D0F1571C-1385-434C-9CA9-6A330426398B}" type="pres">
      <dgm:prSet presAssocID="{C919BC6D-045B-4BFE-93F4-9C3AACA1B349}" presName="node" presStyleLbl="node1" presStyleIdx="1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FD372410-CEAA-4561-91AB-6EA680CD50E9}" type="pres">
      <dgm:prSet presAssocID="{FB8DBAB4-8C9E-4C70-851A-8BA7A0328F1F}" presName="spacerL" presStyleCnt="0"/>
      <dgm:spPr/>
    </dgm:pt>
    <dgm:pt modelId="{89A8E9B4-01B9-4CB2-A143-EF0F6868B203}" type="pres">
      <dgm:prSet presAssocID="{FB8DBAB4-8C9E-4C70-851A-8BA7A0328F1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FCFE817-26E5-48B3-B1D7-E050208D3839}" type="pres">
      <dgm:prSet presAssocID="{FB8DBAB4-8C9E-4C70-851A-8BA7A0328F1F}" presName="spacerR" presStyleCnt="0"/>
      <dgm:spPr/>
    </dgm:pt>
    <dgm:pt modelId="{E6D611E9-714F-4A5B-B54A-E80B3555F43B}" type="pres">
      <dgm:prSet presAssocID="{876F5AB3-B302-404A-99F2-66915F696084}" presName="node" presStyleLbl="node1" presStyleIdx="2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F5656ED3-4941-4B99-956E-BBA7A74635BA}" type="presOf" srcId="{FEAA9434-2529-414E-B098-6F6E7C7059E4}" destId="{4E8A5501-87FB-4167-9467-A961033CCE7D}" srcOrd="0" destOrd="0" presId="urn:microsoft.com/office/officeart/2005/8/layout/equation1"/>
    <dgm:cxn modelId="{492CFBB9-6543-4AD2-A5E1-489F73A807D6}" srcId="{EFB3929C-DDFD-4EED-B606-6D2C4872E6FB}" destId="{E33FD733-B0D8-4A56-AD46-BD73BC64F1EA}" srcOrd="0" destOrd="0" parTransId="{4D70EBA6-410F-4827-93AD-FEA2982C7ACD}" sibTransId="{FEAA9434-2529-414E-B098-6F6E7C7059E4}"/>
    <dgm:cxn modelId="{BE86CAE1-278A-4B61-BF77-036AA36649A9}" type="presOf" srcId="{C919BC6D-045B-4BFE-93F4-9C3AACA1B349}" destId="{D0F1571C-1385-434C-9CA9-6A330426398B}" srcOrd="0" destOrd="0" presId="urn:microsoft.com/office/officeart/2005/8/layout/equation1"/>
    <dgm:cxn modelId="{2F031D65-6B16-4FD2-AE04-51D76F17A94B}" type="presOf" srcId="{EFB3929C-DDFD-4EED-B606-6D2C4872E6FB}" destId="{45B6A6FE-3F4E-4CB2-9B3F-00A7ABB41A7E}" srcOrd="0" destOrd="0" presId="urn:microsoft.com/office/officeart/2005/8/layout/equation1"/>
    <dgm:cxn modelId="{2C66F839-0EEC-4FDE-8C97-0BB75FEC6949}" srcId="{EFB3929C-DDFD-4EED-B606-6D2C4872E6FB}" destId="{876F5AB3-B302-404A-99F2-66915F696084}" srcOrd="2" destOrd="0" parTransId="{43982EBD-ACCE-4144-A07A-4F165320F88E}" sibTransId="{8F129F47-6B45-465E-BAD8-CAED35B252BE}"/>
    <dgm:cxn modelId="{06D87394-6BB0-4697-A61C-0412F85392CA}" type="presOf" srcId="{876F5AB3-B302-404A-99F2-66915F696084}" destId="{E6D611E9-714F-4A5B-B54A-E80B3555F43B}" srcOrd="0" destOrd="0" presId="urn:microsoft.com/office/officeart/2005/8/layout/equation1"/>
    <dgm:cxn modelId="{E33CEC5A-A12C-4EFD-9BF7-292F3A9BAC47}" srcId="{EFB3929C-DDFD-4EED-B606-6D2C4872E6FB}" destId="{C919BC6D-045B-4BFE-93F4-9C3AACA1B349}" srcOrd="1" destOrd="0" parTransId="{CAD884DD-C68E-47C2-A523-FE7B475F2320}" sibTransId="{FB8DBAB4-8C9E-4C70-851A-8BA7A0328F1F}"/>
    <dgm:cxn modelId="{3DB864BC-3541-4673-8094-4C0A4453BD59}" type="presOf" srcId="{FB8DBAB4-8C9E-4C70-851A-8BA7A0328F1F}" destId="{89A8E9B4-01B9-4CB2-A143-EF0F6868B203}" srcOrd="0" destOrd="0" presId="urn:microsoft.com/office/officeart/2005/8/layout/equation1"/>
    <dgm:cxn modelId="{712EB014-5AA0-4249-B439-09625D86EB19}" type="presOf" srcId="{E33FD733-B0D8-4A56-AD46-BD73BC64F1EA}" destId="{B95A57C4-1D4F-4F64-BE13-F1BFE4EC7015}" srcOrd="0" destOrd="0" presId="urn:microsoft.com/office/officeart/2005/8/layout/equation1"/>
    <dgm:cxn modelId="{09F7E221-6FAC-4A50-8138-3F0A00397245}" type="presParOf" srcId="{45B6A6FE-3F4E-4CB2-9B3F-00A7ABB41A7E}" destId="{B95A57C4-1D4F-4F64-BE13-F1BFE4EC7015}" srcOrd="0" destOrd="0" presId="urn:microsoft.com/office/officeart/2005/8/layout/equation1"/>
    <dgm:cxn modelId="{AC6BA148-414D-417D-BED7-31D5AB18910E}" type="presParOf" srcId="{45B6A6FE-3F4E-4CB2-9B3F-00A7ABB41A7E}" destId="{B1B616F1-687E-48E8-96CC-421D962BDDC9}" srcOrd="1" destOrd="0" presId="urn:microsoft.com/office/officeart/2005/8/layout/equation1"/>
    <dgm:cxn modelId="{106EAA92-569C-444F-A41D-21D81A6682C4}" type="presParOf" srcId="{45B6A6FE-3F4E-4CB2-9B3F-00A7ABB41A7E}" destId="{4E8A5501-87FB-4167-9467-A961033CCE7D}" srcOrd="2" destOrd="0" presId="urn:microsoft.com/office/officeart/2005/8/layout/equation1"/>
    <dgm:cxn modelId="{41AA890D-5A6F-44F5-8F59-30DFDD50C41F}" type="presParOf" srcId="{45B6A6FE-3F4E-4CB2-9B3F-00A7ABB41A7E}" destId="{951C6ABC-D76B-4497-B953-4376C6B076CD}" srcOrd="3" destOrd="0" presId="urn:microsoft.com/office/officeart/2005/8/layout/equation1"/>
    <dgm:cxn modelId="{AE8984D8-9BBC-444F-A196-D34E282E3A66}" type="presParOf" srcId="{45B6A6FE-3F4E-4CB2-9B3F-00A7ABB41A7E}" destId="{D0F1571C-1385-434C-9CA9-6A330426398B}" srcOrd="4" destOrd="0" presId="urn:microsoft.com/office/officeart/2005/8/layout/equation1"/>
    <dgm:cxn modelId="{17EF4767-22E3-4B7F-8B68-CD9CBAB87C8C}" type="presParOf" srcId="{45B6A6FE-3F4E-4CB2-9B3F-00A7ABB41A7E}" destId="{FD372410-CEAA-4561-91AB-6EA680CD50E9}" srcOrd="5" destOrd="0" presId="urn:microsoft.com/office/officeart/2005/8/layout/equation1"/>
    <dgm:cxn modelId="{24EB2C4A-01D3-4846-89DF-4DF5A0C1CB53}" type="presParOf" srcId="{45B6A6FE-3F4E-4CB2-9B3F-00A7ABB41A7E}" destId="{89A8E9B4-01B9-4CB2-A143-EF0F6868B203}" srcOrd="6" destOrd="0" presId="urn:microsoft.com/office/officeart/2005/8/layout/equation1"/>
    <dgm:cxn modelId="{A52B8DA5-551C-49D4-BEB4-90E241E5B767}" type="presParOf" srcId="{45B6A6FE-3F4E-4CB2-9B3F-00A7ABB41A7E}" destId="{0FCFE817-26E5-48B3-B1D7-E050208D3839}" srcOrd="7" destOrd="0" presId="urn:microsoft.com/office/officeart/2005/8/layout/equation1"/>
    <dgm:cxn modelId="{68891E60-6EC4-4126-BC6A-6AB03DA934DA}" type="presParOf" srcId="{45B6A6FE-3F4E-4CB2-9B3F-00A7ABB41A7E}" destId="{E6D611E9-714F-4A5B-B54A-E80B3555F43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D8642-683F-4B91-9868-82442BF0CD77}">
      <dsp:nvSpPr>
        <dsp:cNvPr id="0" name=""/>
        <dsp:cNvSpPr/>
      </dsp:nvSpPr>
      <dsp:spPr>
        <a:xfrm>
          <a:off x="155" y="1848010"/>
          <a:ext cx="1283718" cy="5203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libri" pitchFamily="34" charset="0"/>
              <a:cs typeface="Calibri" pitchFamily="34" charset="0"/>
            </a:rPr>
            <a:t>1,000</a:t>
          </a:r>
          <a:endParaRPr lang="en-US" sz="2800" kern="1200" dirty="0">
            <a:latin typeface="Calibri" pitchFamily="34" charset="0"/>
            <a:cs typeface="Calibri" pitchFamily="34" charset="0"/>
          </a:endParaRPr>
        </a:p>
      </dsp:txBody>
      <dsp:txXfrm>
        <a:off x="25558" y="1873413"/>
        <a:ext cx="1232912" cy="469573"/>
      </dsp:txXfrm>
    </dsp:sp>
    <dsp:sp modelId="{2C3FB1F3-EB70-4446-98FC-1B49668A2A27}">
      <dsp:nvSpPr>
        <dsp:cNvPr id="0" name=""/>
        <dsp:cNvSpPr/>
      </dsp:nvSpPr>
      <dsp:spPr>
        <a:xfrm>
          <a:off x="1346684" y="1883875"/>
          <a:ext cx="448649" cy="448649"/>
        </a:xfrm>
        <a:prstGeom prst="mathMultiply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>
            <a:latin typeface="Calibri" pitchFamily="34" charset="0"/>
            <a:cs typeface="Calibri" pitchFamily="34" charset="0"/>
          </a:endParaRPr>
        </a:p>
      </dsp:txBody>
      <dsp:txXfrm>
        <a:off x="1417131" y="1954322"/>
        <a:ext cx="307755" cy="307755"/>
      </dsp:txXfrm>
    </dsp:sp>
    <dsp:sp modelId="{7F5C814B-B42B-4623-8816-4D3BE9EFF275}">
      <dsp:nvSpPr>
        <dsp:cNvPr id="0" name=""/>
        <dsp:cNvSpPr/>
      </dsp:nvSpPr>
      <dsp:spPr>
        <a:xfrm>
          <a:off x="1858145" y="1848010"/>
          <a:ext cx="1283718" cy="5203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libri" pitchFamily="34" charset="0"/>
              <a:cs typeface="Calibri" pitchFamily="34" charset="0"/>
            </a:rPr>
            <a:t>.07</a:t>
          </a:r>
          <a:endParaRPr lang="en-US" sz="2800" kern="1200" dirty="0">
            <a:latin typeface="Calibri" pitchFamily="34" charset="0"/>
            <a:cs typeface="Calibri" pitchFamily="34" charset="0"/>
          </a:endParaRPr>
        </a:p>
      </dsp:txBody>
      <dsp:txXfrm>
        <a:off x="1883548" y="1873413"/>
        <a:ext cx="1232912" cy="469573"/>
      </dsp:txXfrm>
    </dsp:sp>
    <dsp:sp modelId="{B139CD5F-B94A-4D1E-B521-8F4482FA68D0}">
      <dsp:nvSpPr>
        <dsp:cNvPr id="0" name=""/>
        <dsp:cNvSpPr/>
      </dsp:nvSpPr>
      <dsp:spPr>
        <a:xfrm>
          <a:off x="3204675" y="1883875"/>
          <a:ext cx="448649" cy="448649"/>
        </a:xfrm>
        <a:prstGeom prst="mathMultiply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>
            <a:latin typeface="Calibri" pitchFamily="34" charset="0"/>
            <a:cs typeface="Calibri" pitchFamily="34" charset="0"/>
          </a:endParaRPr>
        </a:p>
      </dsp:txBody>
      <dsp:txXfrm>
        <a:off x="3275122" y="1954322"/>
        <a:ext cx="307755" cy="307755"/>
      </dsp:txXfrm>
    </dsp:sp>
    <dsp:sp modelId="{657B2C9C-835F-4931-96E1-205F532B24F2}">
      <dsp:nvSpPr>
        <dsp:cNvPr id="0" name=""/>
        <dsp:cNvSpPr/>
      </dsp:nvSpPr>
      <dsp:spPr>
        <a:xfrm>
          <a:off x="3716135" y="1848010"/>
          <a:ext cx="1283718" cy="5203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libri" pitchFamily="34" charset="0"/>
              <a:cs typeface="Calibri" pitchFamily="34" charset="0"/>
            </a:rPr>
            <a:t>5</a:t>
          </a:r>
          <a:endParaRPr lang="en-US" sz="2800" kern="1200" dirty="0">
            <a:latin typeface="Calibri" pitchFamily="34" charset="0"/>
            <a:cs typeface="Calibri" pitchFamily="34" charset="0"/>
          </a:endParaRPr>
        </a:p>
      </dsp:txBody>
      <dsp:txXfrm>
        <a:off x="3741538" y="1873413"/>
        <a:ext cx="1232912" cy="469573"/>
      </dsp:txXfrm>
    </dsp:sp>
    <dsp:sp modelId="{147CC838-5573-46E8-9CC0-DFA0D10E1DA8}">
      <dsp:nvSpPr>
        <dsp:cNvPr id="0" name=""/>
        <dsp:cNvSpPr/>
      </dsp:nvSpPr>
      <dsp:spPr>
        <a:xfrm>
          <a:off x="5062665" y="1883875"/>
          <a:ext cx="448649" cy="448649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Calibri" pitchFamily="34" charset="0"/>
            <a:cs typeface="Calibri" pitchFamily="34" charset="0"/>
          </a:endParaRPr>
        </a:p>
      </dsp:txBody>
      <dsp:txXfrm>
        <a:off x="5122133" y="1976297"/>
        <a:ext cx="329713" cy="263805"/>
      </dsp:txXfrm>
    </dsp:sp>
    <dsp:sp modelId="{82C7B845-160F-42A1-9E79-6BA7EB78EB13}">
      <dsp:nvSpPr>
        <dsp:cNvPr id="0" name=""/>
        <dsp:cNvSpPr/>
      </dsp:nvSpPr>
      <dsp:spPr>
        <a:xfrm>
          <a:off x="5574126" y="1848010"/>
          <a:ext cx="1283718" cy="5203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libri" pitchFamily="34" charset="0"/>
              <a:cs typeface="Calibri" pitchFamily="34" charset="0"/>
            </a:rPr>
            <a:t>350.00</a:t>
          </a:r>
          <a:endParaRPr lang="en-US" sz="2800" kern="1200" dirty="0">
            <a:latin typeface="Calibri" pitchFamily="34" charset="0"/>
            <a:cs typeface="Calibri" pitchFamily="34" charset="0"/>
          </a:endParaRPr>
        </a:p>
      </dsp:txBody>
      <dsp:txXfrm>
        <a:off x="5599529" y="1873413"/>
        <a:ext cx="1232912" cy="46957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A57C4-1D4F-4F64-BE13-F1BFE4EC7015}">
      <dsp:nvSpPr>
        <dsp:cNvPr id="0" name=""/>
        <dsp:cNvSpPr/>
      </dsp:nvSpPr>
      <dsp:spPr>
        <a:xfrm>
          <a:off x="434597" y="60"/>
          <a:ext cx="926752" cy="9267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0" kern="1200" dirty="0"/>
        </a:p>
      </dsp:txBody>
      <dsp:txXfrm>
        <a:off x="479837" y="45300"/>
        <a:ext cx="836272" cy="836272"/>
      </dsp:txXfrm>
    </dsp:sp>
    <dsp:sp modelId="{4E8A5501-87FB-4167-9467-A961033CCE7D}">
      <dsp:nvSpPr>
        <dsp:cNvPr id="0" name=""/>
        <dsp:cNvSpPr/>
      </dsp:nvSpPr>
      <dsp:spPr>
        <a:xfrm>
          <a:off x="1712441" y="194648"/>
          <a:ext cx="537516" cy="537516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1783689" y="305376"/>
        <a:ext cx="395020" cy="316060"/>
      </dsp:txXfrm>
    </dsp:sp>
    <dsp:sp modelId="{E6D611E9-714F-4A5B-B54A-E80B3555F43B}">
      <dsp:nvSpPr>
        <dsp:cNvPr id="0" name=""/>
        <dsp:cNvSpPr/>
      </dsp:nvSpPr>
      <dsp:spPr>
        <a:xfrm>
          <a:off x="2325210" y="30"/>
          <a:ext cx="926752" cy="9267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0" kern="1200" dirty="0"/>
        </a:p>
      </dsp:txBody>
      <dsp:txXfrm>
        <a:off x="2370450" y="45270"/>
        <a:ext cx="836272" cy="83627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A57C4-1D4F-4F64-BE13-F1BFE4EC7015}">
      <dsp:nvSpPr>
        <dsp:cNvPr id="0" name=""/>
        <dsp:cNvSpPr/>
      </dsp:nvSpPr>
      <dsp:spPr>
        <a:xfrm>
          <a:off x="858716" y="438"/>
          <a:ext cx="976312" cy="976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906376" y="48098"/>
        <a:ext cx="880992" cy="880992"/>
      </dsp:txXfrm>
    </dsp:sp>
    <dsp:sp modelId="{4E8A5501-87FB-4167-9467-A961033CCE7D}">
      <dsp:nvSpPr>
        <dsp:cNvPr id="0" name=""/>
        <dsp:cNvSpPr/>
      </dsp:nvSpPr>
      <dsp:spPr>
        <a:xfrm>
          <a:off x="1914305" y="205464"/>
          <a:ext cx="566261" cy="56626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989363" y="422002"/>
        <a:ext cx="416145" cy="133185"/>
      </dsp:txXfrm>
    </dsp:sp>
    <dsp:sp modelId="{D0F1571C-1385-434C-9CA9-6A330426398B}">
      <dsp:nvSpPr>
        <dsp:cNvPr id="0" name=""/>
        <dsp:cNvSpPr/>
      </dsp:nvSpPr>
      <dsp:spPr>
        <a:xfrm>
          <a:off x="2559843" y="438"/>
          <a:ext cx="976312" cy="976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2607503" y="48098"/>
        <a:ext cx="880992" cy="880992"/>
      </dsp:txXfrm>
    </dsp:sp>
    <dsp:sp modelId="{89A8E9B4-01B9-4CB2-A143-EF0F6868B203}">
      <dsp:nvSpPr>
        <dsp:cNvPr id="0" name=""/>
        <dsp:cNvSpPr/>
      </dsp:nvSpPr>
      <dsp:spPr>
        <a:xfrm>
          <a:off x="3615432" y="205464"/>
          <a:ext cx="566261" cy="566261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3690490" y="322114"/>
        <a:ext cx="416145" cy="332961"/>
      </dsp:txXfrm>
    </dsp:sp>
    <dsp:sp modelId="{E6D611E9-714F-4A5B-B54A-E80B3555F43B}">
      <dsp:nvSpPr>
        <dsp:cNvPr id="0" name=""/>
        <dsp:cNvSpPr/>
      </dsp:nvSpPr>
      <dsp:spPr>
        <a:xfrm>
          <a:off x="4260970" y="438"/>
          <a:ext cx="976312" cy="976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4308630" y="48098"/>
        <a:ext cx="880992" cy="88099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A57C4-1D4F-4F64-BE13-F1BFE4EC7015}">
      <dsp:nvSpPr>
        <dsp:cNvPr id="0" name=""/>
        <dsp:cNvSpPr/>
      </dsp:nvSpPr>
      <dsp:spPr>
        <a:xfrm>
          <a:off x="858716" y="438"/>
          <a:ext cx="976312" cy="976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906376" y="48098"/>
        <a:ext cx="880992" cy="880992"/>
      </dsp:txXfrm>
    </dsp:sp>
    <dsp:sp modelId="{4E8A5501-87FB-4167-9467-A961033CCE7D}">
      <dsp:nvSpPr>
        <dsp:cNvPr id="0" name=""/>
        <dsp:cNvSpPr/>
      </dsp:nvSpPr>
      <dsp:spPr>
        <a:xfrm>
          <a:off x="1914305" y="205464"/>
          <a:ext cx="566261" cy="566261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989363" y="422002"/>
        <a:ext cx="416145" cy="133185"/>
      </dsp:txXfrm>
    </dsp:sp>
    <dsp:sp modelId="{D0F1571C-1385-434C-9CA9-6A330426398B}">
      <dsp:nvSpPr>
        <dsp:cNvPr id="0" name=""/>
        <dsp:cNvSpPr/>
      </dsp:nvSpPr>
      <dsp:spPr>
        <a:xfrm>
          <a:off x="2559843" y="438"/>
          <a:ext cx="976312" cy="976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2607503" y="48098"/>
        <a:ext cx="880992" cy="880992"/>
      </dsp:txXfrm>
    </dsp:sp>
    <dsp:sp modelId="{89A8E9B4-01B9-4CB2-A143-EF0F6868B203}">
      <dsp:nvSpPr>
        <dsp:cNvPr id="0" name=""/>
        <dsp:cNvSpPr/>
      </dsp:nvSpPr>
      <dsp:spPr>
        <a:xfrm>
          <a:off x="3615432" y="205464"/>
          <a:ext cx="566261" cy="566261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3690490" y="322114"/>
        <a:ext cx="416145" cy="332961"/>
      </dsp:txXfrm>
    </dsp:sp>
    <dsp:sp modelId="{E6D611E9-714F-4A5B-B54A-E80B3555F43B}">
      <dsp:nvSpPr>
        <dsp:cNvPr id="0" name=""/>
        <dsp:cNvSpPr/>
      </dsp:nvSpPr>
      <dsp:spPr>
        <a:xfrm>
          <a:off x="4260970" y="438"/>
          <a:ext cx="976312" cy="976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4308630" y="48098"/>
        <a:ext cx="880992" cy="88099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A57C4-1D4F-4F64-BE13-F1BFE4EC7015}">
      <dsp:nvSpPr>
        <dsp:cNvPr id="0" name=""/>
        <dsp:cNvSpPr/>
      </dsp:nvSpPr>
      <dsp:spPr>
        <a:xfrm>
          <a:off x="858716" y="438"/>
          <a:ext cx="976312" cy="976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906376" y="48098"/>
        <a:ext cx="880992" cy="880992"/>
      </dsp:txXfrm>
    </dsp:sp>
    <dsp:sp modelId="{4E8A5501-87FB-4167-9467-A961033CCE7D}">
      <dsp:nvSpPr>
        <dsp:cNvPr id="0" name=""/>
        <dsp:cNvSpPr/>
      </dsp:nvSpPr>
      <dsp:spPr>
        <a:xfrm>
          <a:off x="1914305" y="205464"/>
          <a:ext cx="566261" cy="566261"/>
        </a:xfrm>
        <a:prstGeom prst="mathDivid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989363" y="422002"/>
        <a:ext cx="416145" cy="133185"/>
      </dsp:txXfrm>
    </dsp:sp>
    <dsp:sp modelId="{D0F1571C-1385-434C-9CA9-6A330426398B}">
      <dsp:nvSpPr>
        <dsp:cNvPr id="0" name=""/>
        <dsp:cNvSpPr/>
      </dsp:nvSpPr>
      <dsp:spPr>
        <a:xfrm>
          <a:off x="2559843" y="438"/>
          <a:ext cx="976312" cy="976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2607503" y="48098"/>
        <a:ext cx="880992" cy="880992"/>
      </dsp:txXfrm>
    </dsp:sp>
    <dsp:sp modelId="{89A8E9B4-01B9-4CB2-A143-EF0F6868B203}">
      <dsp:nvSpPr>
        <dsp:cNvPr id="0" name=""/>
        <dsp:cNvSpPr/>
      </dsp:nvSpPr>
      <dsp:spPr>
        <a:xfrm>
          <a:off x="3615432" y="205464"/>
          <a:ext cx="566261" cy="566261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3690490" y="322114"/>
        <a:ext cx="416145" cy="332961"/>
      </dsp:txXfrm>
    </dsp:sp>
    <dsp:sp modelId="{E6D611E9-714F-4A5B-B54A-E80B3555F43B}">
      <dsp:nvSpPr>
        <dsp:cNvPr id="0" name=""/>
        <dsp:cNvSpPr/>
      </dsp:nvSpPr>
      <dsp:spPr>
        <a:xfrm>
          <a:off x="4260970" y="438"/>
          <a:ext cx="976312" cy="976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4308630" y="48098"/>
        <a:ext cx="880992" cy="88099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A57C4-1D4F-4F64-BE13-F1BFE4EC7015}">
      <dsp:nvSpPr>
        <dsp:cNvPr id="0" name=""/>
        <dsp:cNvSpPr/>
      </dsp:nvSpPr>
      <dsp:spPr>
        <a:xfrm>
          <a:off x="709900" y="0"/>
          <a:ext cx="976312" cy="976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757560" y="47660"/>
        <a:ext cx="880992" cy="880992"/>
      </dsp:txXfrm>
    </dsp:sp>
    <dsp:sp modelId="{4E8A5501-87FB-4167-9467-A961033CCE7D}">
      <dsp:nvSpPr>
        <dsp:cNvPr id="0" name=""/>
        <dsp:cNvSpPr/>
      </dsp:nvSpPr>
      <dsp:spPr>
        <a:xfrm>
          <a:off x="1738779" y="205464"/>
          <a:ext cx="566261" cy="566261"/>
        </a:xfrm>
        <a:prstGeom prst="mathMultiply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1827693" y="294378"/>
        <a:ext cx="388433" cy="388433"/>
      </dsp:txXfrm>
    </dsp:sp>
    <dsp:sp modelId="{D0F1571C-1385-434C-9CA9-6A330426398B}">
      <dsp:nvSpPr>
        <dsp:cNvPr id="0" name=""/>
        <dsp:cNvSpPr/>
      </dsp:nvSpPr>
      <dsp:spPr>
        <a:xfrm>
          <a:off x="2384317" y="438"/>
          <a:ext cx="976312" cy="976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2431977" y="48098"/>
        <a:ext cx="880992" cy="880992"/>
      </dsp:txXfrm>
    </dsp:sp>
    <dsp:sp modelId="{89A8E9B4-01B9-4CB2-A143-EF0F6868B203}">
      <dsp:nvSpPr>
        <dsp:cNvPr id="0" name=""/>
        <dsp:cNvSpPr/>
      </dsp:nvSpPr>
      <dsp:spPr>
        <a:xfrm>
          <a:off x="3439906" y="205464"/>
          <a:ext cx="566261" cy="566261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3514964" y="322114"/>
        <a:ext cx="416145" cy="332961"/>
      </dsp:txXfrm>
    </dsp:sp>
    <dsp:sp modelId="{E6D611E9-714F-4A5B-B54A-E80B3555F43B}">
      <dsp:nvSpPr>
        <dsp:cNvPr id="0" name=""/>
        <dsp:cNvSpPr/>
      </dsp:nvSpPr>
      <dsp:spPr>
        <a:xfrm>
          <a:off x="4085444" y="438"/>
          <a:ext cx="1327365" cy="976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4133104" y="48098"/>
        <a:ext cx="1232045" cy="8809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D8642-683F-4B91-9868-82442BF0CD77}">
      <dsp:nvSpPr>
        <dsp:cNvPr id="0" name=""/>
        <dsp:cNvSpPr/>
      </dsp:nvSpPr>
      <dsp:spPr>
        <a:xfrm>
          <a:off x="155" y="558799"/>
          <a:ext cx="1283718" cy="13208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libri" pitchFamily="34" charset="0"/>
              <a:cs typeface="Calibri" pitchFamily="34" charset="0"/>
            </a:rPr>
            <a:t>P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libri" pitchFamily="34" charset="0"/>
              <a:cs typeface="Calibri" pitchFamily="34" charset="0"/>
            </a:rPr>
            <a:t>(Prin</a:t>
          </a:r>
          <a:r>
            <a:rPr lang="en-US" sz="2100" b="0" kern="1200" dirty="0" smtClean="0">
              <a:latin typeface="Calibri" pitchFamily="34" charset="0"/>
              <a:cs typeface="Calibri" pitchFamily="34" charset="0"/>
            </a:rPr>
            <a:t>cipal</a:t>
          </a:r>
          <a:r>
            <a:rPr lang="en-US" sz="2100" kern="1200" dirty="0" smtClean="0">
              <a:latin typeface="Calibri" pitchFamily="34" charset="0"/>
              <a:cs typeface="Calibri" pitchFamily="34" charset="0"/>
            </a:rPr>
            <a:t>)</a:t>
          </a:r>
          <a:endParaRPr lang="en-US" sz="2100" kern="1200" dirty="0">
            <a:latin typeface="Calibri" pitchFamily="34" charset="0"/>
            <a:cs typeface="Calibri" pitchFamily="34" charset="0"/>
          </a:endParaRPr>
        </a:p>
      </dsp:txBody>
      <dsp:txXfrm>
        <a:off x="62821" y="621465"/>
        <a:ext cx="1158386" cy="1195469"/>
      </dsp:txXfrm>
    </dsp:sp>
    <dsp:sp modelId="{2C3FB1F3-EB70-4446-98FC-1B49668A2A27}">
      <dsp:nvSpPr>
        <dsp:cNvPr id="0" name=""/>
        <dsp:cNvSpPr/>
      </dsp:nvSpPr>
      <dsp:spPr>
        <a:xfrm>
          <a:off x="1346684" y="994875"/>
          <a:ext cx="448649" cy="448649"/>
        </a:xfrm>
        <a:prstGeom prst="mathMultiply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latin typeface="Calibri" pitchFamily="34" charset="0"/>
            <a:cs typeface="Calibri" pitchFamily="34" charset="0"/>
          </a:endParaRPr>
        </a:p>
      </dsp:txBody>
      <dsp:txXfrm>
        <a:off x="1417131" y="1065322"/>
        <a:ext cx="307755" cy="307755"/>
      </dsp:txXfrm>
    </dsp:sp>
    <dsp:sp modelId="{7F5C814B-B42B-4623-8816-4D3BE9EFF275}">
      <dsp:nvSpPr>
        <dsp:cNvPr id="0" name=""/>
        <dsp:cNvSpPr/>
      </dsp:nvSpPr>
      <dsp:spPr>
        <a:xfrm>
          <a:off x="1858145" y="558799"/>
          <a:ext cx="1283718" cy="13208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libri" pitchFamily="34" charset="0"/>
              <a:cs typeface="Calibri" pitchFamily="34" charset="0"/>
            </a:rPr>
            <a:t>r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libri" pitchFamily="34" charset="0"/>
              <a:cs typeface="Calibri" pitchFamily="34" charset="0"/>
            </a:rPr>
            <a:t>(Interest Rate)</a:t>
          </a:r>
          <a:endParaRPr lang="en-US" sz="2100" kern="1200" dirty="0">
            <a:latin typeface="Calibri" pitchFamily="34" charset="0"/>
            <a:cs typeface="Calibri" pitchFamily="34" charset="0"/>
          </a:endParaRPr>
        </a:p>
      </dsp:txBody>
      <dsp:txXfrm>
        <a:off x="1920811" y="621465"/>
        <a:ext cx="1158386" cy="1195469"/>
      </dsp:txXfrm>
    </dsp:sp>
    <dsp:sp modelId="{B139CD5F-B94A-4D1E-B521-8F4482FA68D0}">
      <dsp:nvSpPr>
        <dsp:cNvPr id="0" name=""/>
        <dsp:cNvSpPr/>
      </dsp:nvSpPr>
      <dsp:spPr>
        <a:xfrm>
          <a:off x="3204675" y="994875"/>
          <a:ext cx="448649" cy="448649"/>
        </a:xfrm>
        <a:prstGeom prst="mathMultiply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latin typeface="Calibri" pitchFamily="34" charset="0"/>
            <a:cs typeface="Calibri" pitchFamily="34" charset="0"/>
          </a:endParaRPr>
        </a:p>
      </dsp:txBody>
      <dsp:txXfrm>
        <a:off x="3275122" y="1065322"/>
        <a:ext cx="307755" cy="307755"/>
      </dsp:txXfrm>
    </dsp:sp>
    <dsp:sp modelId="{657B2C9C-835F-4931-96E1-205F532B24F2}">
      <dsp:nvSpPr>
        <dsp:cNvPr id="0" name=""/>
        <dsp:cNvSpPr/>
      </dsp:nvSpPr>
      <dsp:spPr>
        <a:xfrm>
          <a:off x="3716135" y="558799"/>
          <a:ext cx="1283718" cy="13208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libri" pitchFamily="34" charset="0"/>
              <a:cs typeface="Calibri" pitchFamily="34" charset="0"/>
            </a:rPr>
            <a:t>t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libri" pitchFamily="34" charset="0"/>
              <a:cs typeface="Calibri" pitchFamily="34" charset="0"/>
            </a:rPr>
            <a:t>(Time Period)</a:t>
          </a:r>
          <a:endParaRPr lang="en-US" sz="2100" kern="1200" dirty="0">
            <a:latin typeface="Calibri" pitchFamily="34" charset="0"/>
            <a:cs typeface="Calibri" pitchFamily="34" charset="0"/>
          </a:endParaRPr>
        </a:p>
      </dsp:txBody>
      <dsp:txXfrm>
        <a:off x="3778801" y="621465"/>
        <a:ext cx="1158386" cy="1195469"/>
      </dsp:txXfrm>
    </dsp:sp>
    <dsp:sp modelId="{147CC838-5573-46E8-9CC0-DFA0D10E1DA8}">
      <dsp:nvSpPr>
        <dsp:cNvPr id="0" name=""/>
        <dsp:cNvSpPr/>
      </dsp:nvSpPr>
      <dsp:spPr>
        <a:xfrm>
          <a:off x="5062665" y="994875"/>
          <a:ext cx="448649" cy="448649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latin typeface="Calibri" pitchFamily="34" charset="0"/>
            <a:cs typeface="Calibri" pitchFamily="34" charset="0"/>
          </a:endParaRPr>
        </a:p>
      </dsp:txBody>
      <dsp:txXfrm>
        <a:off x="5122133" y="1087297"/>
        <a:ext cx="329713" cy="263805"/>
      </dsp:txXfrm>
    </dsp:sp>
    <dsp:sp modelId="{82C7B845-160F-42A1-9E79-6BA7EB78EB13}">
      <dsp:nvSpPr>
        <dsp:cNvPr id="0" name=""/>
        <dsp:cNvSpPr/>
      </dsp:nvSpPr>
      <dsp:spPr>
        <a:xfrm>
          <a:off x="5574126" y="558799"/>
          <a:ext cx="1283718" cy="13208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libri" pitchFamily="34" charset="0"/>
              <a:cs typeface="Calibri" pitchFamily="34" charset="0"/>
            </a:rPr>
            <a:t>I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Calibri" pitchFamily="34" charset="0"/>
              <a:cs typeface="Calibri" pitchFamily="34" charset="0"/>
            </a:rPr>
            <a:t>(Interest Earned)</a:t>
          </a:r>
          <a:endParaRPr lang="en-US" sz="2100" kern="1200" dirty="0">
            <a:latin typeface="Calibri" pitchFamily="34" charset="0"/>
            <a:cs typeface="Calibri" pitchFamily="34" charset="0"/>
          </a:endParaRPr>
        </a:p>
      </dsp:txBody>
      <dsp:txXfrm>
        <a:off x="5636792" y="621465"/>
        <a:ext cx="1158386" cy="11954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5C814B-B42B-4623-8816-4D3BE9EFF275}">
      <dsp:nvSpPr>
        <dsp:cNvPr id="0" name=""/>
        <dsp:cNvSpPr/>
      </dsp:nvSpPr>
      <dsp:spPr>
        <a:xfrm>
          <a:off x="3881" y="314364"/>
          <a:ext cx="1758861" cy="18096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Calibri" pitchFamily="34" charset="0"/>
              <a:cs typeface="Calibri" pitchFamily="34" charset="0"/>
            </a:rPr>
            <a:t>P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Calibri" pitchFamily="34" charset="0"/>
              <a:cs typeface="Calibri" pitchFamily="34" charset="0"/>
            </a:rPr>
            <a:t>(Principal)</a:t>
          </a:r>
          <a:endParaRPr lang="en-US" sz="2500" kern="1200" dirty="0">
            <a:latin typeface="Calibri" pitchFamily="34" charset="0"/>
            <a:cs typeface="Calibri" pitchFamily="34" charset="0"/>
          </a:endParaRPr>
        </a:p>
      </dsp:txBody>
      <dsp:txXfrm>
        <a:off x="89742" y="400225"/>
        <a:ext cx="1587139" cy="1637948"/>
      </dsp:txXfrm>
    </dsp:sp>
    <dsp:sp modelId="{B139CD5F-B94A-4D1E-B521-8F4482FA68D0}">
      <dsp:nvSpPr>
        <dsp:cNvPr id="0" name=""/>
        <dsp:cNvSpPr/>
      </dsp:nvSpPr>
      <dsp:spPr>
        <a:xfrm>
          <a:off x="1848801" y="911845"/>
          <a:ext cx="614708" cy="61470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latin typeface="Calibri" pitchFamily="34" charset="0"/>
            <a:cs typeface="Calibri" pitchFamily="34" charset="0"/>
          </a:endParaRPr>
        </a:p>
      </dsp:txBody>
      <dsp:txXfrm>
        <a:off x="1930281" y="1146909"/>
        <a:ext cx="451748" cy="144580"/>
      </dsp:txXfrm>
    </dsp:sp>
    <dsp:sp modelId="{657B2C9C-835F-4931-96E1-205F532B24F2}">
      <dsp:nvSpPr>
        <dsp:cNvPr id="0" name=""/>
        <dsp:cNvSpPr/>
      </dsp:nvSpPr>
      <dsp:spPr>
        <a:xfrm>
          <a:off x="2549569" y="314364"/>
          <a:ext cx="1758861" cy="18096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Calibri" pitchFamily="34" charset="0"/>
              <a:cs typeface="Calibri" pitchFamily="34" charset="0"/>
            </a:rPr>
            <a:t>I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Calibri" pitchFamily="34" charset="0"/>
              <a:cs typeface="Calibri" pitchFamily="34" charset="0"/>
            </a:rPr>
            <a:t>(Interest Earned)</a:t>
          </a:r>
          <a:endParaRPr lang="en-US" sz="2500" kern="1200" dirty="0">
            <a:latin typeface="Calibri" pitchFamily="34" charset="0"/>
            <a:cs typeface="Calibri" pitchFamily="34" charset="0"/>
          </a:endParaRPr>
        </a:p>
      </dsp:txBody>
      <dsp:txXfrm>
        <a:off x="2635430" y="400225"/>
        <a:ext cx="1587139" cy="1637948"/>
      </dsp:txXfrm>
    </dsp:sp>
    <dsp:sp modelId="{147CC838-5573-46E8-9CC0-DFA0D10E1DA8}">
      <dsp:nvSpPr>
        <dsp:cNvPr id="0" name=""/>
        <dsp:cNvSpPr/>
      </dsp:nvSpPr>
      <dsp:spPr>
        <a:xfrm>
          <a:off x="4394489" y="911845"/>
          <a:ext cx="614708" cy="614708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latin typeface="Calibri" pitchFamily="34" charset="0"/>
            <a:cs typeface="Calibri" pitchFamily="34" charset="0"/>
          </a:endParaRPr>
        </a:p>
      </dsp:txBody>
      <dsp:txXfrm>
        <a:off x="4475969" y="1038475"/>
        <a:ext cx="451748" cy="361448"/>
      </dsp:txXfrm>
    </dsp:sp>
    <dsp:sp modelId="{82C7B845-160F-42A1-9E79-6BA7EB78EB13}">
      <dsp:nvSpPr>
        <dsp:cNvPr id="0" name=""/>
        <dsp:cNvSpPr/>
      </dsp:nvSpPr>
      <dsp:spPr>
        <a:xfrm>
          <a:off x="5095257" y="314364"/>
          <a:ext cx="1758861" cy="18096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Calibri" pitchFamily="34" charset="0"/>
              <a:cs typeface="Calibri" pitchFamily="34" charset="0"/>
            </a:rPr>
            <a:t>A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Calibri" pitchFamily="34" charset="0"/>
              <a:cs typeface="Calibri" pitchFamily="34" charset="0"/>
            </a:rPr>
            <a:t>(Amount Investment is Worth)</a:t>
          </a:r>
          <a:endParaRPr lang="en-US" sz="2500" kern="1200" dirty="0">
            <a:latin typeface="Calibri" pitchFamily="34" charset="0"/>
            <a:cs typeface="Calibri" pitchFamily="34" charset="0"/>
          </a:endParaRPr>
        </a:p>
      </dsp:txBody>
      <dsp:txXfrm>
        <a:off x="5181118" y="400225"/>
        <a:ext cx="1587139" cy="1637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5C814B-B42B-4623-8816-4D3BE9EFF275}">
      <dsp:nvSpPr>
        <dsp:cNvPr id="0" name=""/>
        <dsp:cNvSpPr/>
      </dsp:nvSpPr>
      <dsp:spPr>
        <a:xfrm>
          <a:off x="3881" y="409813"/>
          <a:ext cx="1758861" cy="7805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libri" pitchFamily="34" charset="0"/>
              <a:cs typeface="Calibri" pitchFamily="34" charset="0"/>
            </a:rPr>
            <a:t>1,000</a:t>
          </a:r>
          <a:endParaRPr lang="en-US" sz="2800" kern="1200" dirty="0">
            <a:latin typeface="Calibri" pitchFamily="34" charset="0"/>
            <a:cs typeface="Calibri" pitchFamily="34" charset="0"/>
          </a:endParaRPr>
        </a:p>
      </dsp:txBody>
      <dsp:txXfrm>
        <a:off x="41985" y="447917"/>
        <a:ext cx="1682653" cy="704365"/>
      </dsp:txXfrm>
    </dsp:sp>
    <dsp:sp modelId="{B139CD5F-B94A-4D1E-B521-8F4482FA68D0}">
      <dsp:nvSpPr>
        <dsp:cNvPr id="0" name=""/>
        <dsp:cNvSpPr/>
      </dsp:nvSpPr>
      <dsp:spPr>
        <a:xfrm>
          <a:off x="1848801" y="492745"/>
          <a:ext cx="614708" cy="61470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>
            <a:latin typeface="Calibri" pitchFamily="34" charset="0"/>
            <a:cs typeface="Calibri" pitchFamily="34" charset="0"/>
          </a:endParaRPr>
        </a:p>
      </dsp:txBody>
      <dsp:txXfrm>
        <a:off x="1930281" y="727809"/>
        <a:ext cx="451748" cy="144580"/>
      </dsp:txXfrm>
    </dsp:sp>
    <dsp:sp modelId="{657B2C9C-835F-4931-96E1-205F532B24F2}">
      <dsp:nvSpPr>
        <dsp:cNvPr id="0" name=""/>
        <dsp:cNvSpPr/>
      </dsp:nvSpPr>
      <dsp:spPr>
        <a:xfrm>
          <a:off x="2549569" y="409813"/>
          <a:ext cx="1758861" cy="7805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libri" pitchFamily="34" charset="0"/>
              <a:cs typeface="Calibri" pitchFamily="34" charset="0"/>
            </a:rPr>
            <a:t>350</a:t>
          </a:r>
          <a:endParaRPr lang="en-US" sz="2800" kern="1200" dirty="0">
            <a:latin typeface="Calibri" pitchFamily="34" charset="0"/>
            <a:cs typeface="Calibri" pitchFamily="34" charset="0"/>
          </a:endParaRPr>
        </a:p>
      </dsp:txBody>
      <dsp:txXfrm>
        <a:off x="2587673" y="447917"/>
        <a:ext cx="1682653" cy="704365"/>
      </dsp:txXfrm>
    </dsp:sp>
    <dsp:sp modelId="{147CC838-5573-46E8-9CC0-DFA0D10E1DA8}">
      <dsp:nvSpPr>
        <dsp:cNvPr id="0" name=""/>
        <dsp:cNvSpPr/>
      </dsp:nvSpPr>
      <dsp:spPr>
        <a:xfrm>
          <a:off x="4394489" y="492745"/>
          <a:ext cx="614708" cy="614708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Calibri" pitchFamily="34" charset="0"/>
            <a:cs typeface="Calibri" pitchFamily="34" charset="0"/>
          </a:endParaRPr>
        </a:p>
      </dsp:txBody>
      <dsp:txXfrm>
        <a:off x="4475969" y="619375"/>
        <a:ext cx="451748" cy="361448"/>
      </dsp:txXfrm>
    </dsp:sp>
    <dsp:sp modelId="{82C7B845-160F-42A1-9E79-6BA7EB78EB13}">
      <dsp:nvSpPr>
        <dsp:cNvPr id="0" name=""/>
        <dsp:cNvSpPr/>
      </dsp:nvSpPr>
      <dsp:spPr>
        <a:xfrm>
          <a:off x="5095257" y="409813"/>
          <a:ext cx="1758861" cy="78057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libri" pitchFamily="34" charset="0"/>
              <a:cs typeface="Calibri" pitchFamily="34" charset="0"/>
            </a:rPr>
            <a:t>$1,350.00</a:t>
          </a:r>
          <a:endParaRPr lang="en-US" sz="2800" kern="1200" dirty="0">
            <a:latin typeface="Calibri" pitchFamily="34" charset="0"/>
            <a:cs typeface="Calibri" pitchFamily="34" charset="0"/>
          </a:endParaRPr>
        </a:p>
      </dsp:txBody>
      <dsp:txXfrm>
        <a:off x="5133361" y="447917"/>
        <a:ext cx="1682653" cy="7043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D8642-683F-4B91-9868-82442BF0CD77}">
      <dsp:nvSpPr>
        <dsp:cNvPr id="0" name=""/>
        <dsp:cNvSpPr/>
      </dsp:nvSpPr>
      <dsp:spPr>
        <a:xfrm>
          <a:off x="155" y="162276"/>
          <a:ext cx="1283718" cy="5203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latin typeface="Calibri" pitchFamily="34" charset="0"/>
            <a:cs typeface="Calibri" pitchFamily="34" charset="0"/>
          </a:endParaRPr>
        </a:p>
      </dsp:txBody>
      <dsp:txXfrm>
        <a:off x="25558" y="187679"/>
        <a:ext cx="1232912" cy="469573"/>
      </dsp:txXfrm>
    </dsp:sp>
    <dsp:sp modelId="{2C3FB1F3-EB70-4446-98FC-1B49668A2A27}">
      <dsp:nvSpPr>
        <dsp:cNvPr id="0" name=""/>
        <dsp:cNvSpPr/>
      </dsp:nvSpPr>
      <dsp:spPr>
        <a:xfrm>
          <a:off x="1346684" y="198141"/>
          <a:ext cx="448649" cy="448649"/>
        </a:xfrm>
        <a:prstGeom prst="mathMultiply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>
            <a:latin typeface="Calibri" pitchFamily="34" charset="0"/>
            <a:cs typeface="Calibri" pitchFamily="34" charset="0"/>
          </a:endParaRPr>
        </a:p>
      </dsp:txBody>
      <dsp:txXfrm>
        <a:off x="1417131" y="268588"/>
        <a:ext cx="307755" cy="307755"/>
      </dsp:txXfrm>
    </dsp:sp>
    <dsp:sp modelId="{7F5C814B-B42B-4623-8816-4D3BE9EFF275}">
      <dsp:nvSpPr>
        <dsp:cNvPr id="0" name=""/>
        <dsp:cNvSpPr/>
      </dsp:nvSpPr>
      <dsp:spPr>
        <a:xfrm>
          <a:off x="1858145" y="162276"/>
          <a:ext cx="1283718" cy="5203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latin typeface="Calibri" pitchFamily="34" charset="0"/>
            <a:cs typeface="Calibri" pitchFamily="34" charset="0"/>
          </a:endParaRPr>
        </a:p>
      </dsp:txBody>
      <dsp:txXfrm>
        <a:off x="1883548" y="187679"/>
        <a:ext cx="1232912" cy="469573"/>
      </dsp:txXfrm>
    </dsp:sp>
    <dsp:sp modelId="{B139CD5F-B94A-4D1E-B521-8F4482FA68D0}">
      <dsp:nvSpPr>
        <dsp:cNvPr id="0" name=""/>
        <dsp:cNvSpPr/>
      </dsp:nvSpPr>
      <dsp:spPr>
        <a:xfrm>
          <a:off x="3204675" y="198141"/>
          <a:ext cx="448649" cy="448649"/>
        </a:xfrm>
        <a:prstGeom prst="mathMultiply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>
            <a:latin typeface="Calibri" pitchFamily="34" charset="0"/>
            <a:cs typeface="Calibri" pitchFamily="34" charset="0"/>
          </a:endParaRPr>
        </a:p>
      </dsp:txBody>
      <dsp:txXfrm>
        <a:off x="3275122" y="268588"/>
        <a:ext cx="307755" cy="307755"/>
      </dsp:txXfrm>
    </dsp:sp>
    <dsp:sp modelId="{657B2C9C-835F-4931-96E1-205F532B24F2}">
      <dsp:nvSpPr>
        <dsp:cNvPr id="0" name=""/>
        <dsp:cNvSpPr/>
      </dsp:nvSpPr>
      <dsp:spPr>
        <a:xfrm>
          <a:off x="3716135" y="162276"/>
          <a:ext cx="1283718" cy="5203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latin typeface="Calibri" pitchFamily="34" charset="0"/>
            <a:cs typeface="Calibri" pitchFamily="34" charset="0"/>
          </a:endParaRPr>
        </a:p>
      </dsp:txBody>
      <dsp:txXfrm>
        <a:off x="3741538" y="187679"/>
        <a:ext cx="1232912" cy="469573"/>
      </dsp:txXfrm>
    </dsp:sp>
    <dsp:sp modelId="{147CC838-5573-46E8-9CC0-DFA0D10E1DA8}">
      <dsp:nvSpPr>
        <dsp:cNvPr id="0" name=""/>
        <dsp:cNvSpPr/>
      </dsp:nvSpPr>
      <dsp:spPr>
        <a:xfrm>
          <a:off x="5062665" y="198141"/>
          <a:ext cx="448649" cy="448649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Calibri" pitchFamily="34" charset="0"/>
            <a:cs typeface="Calibri" pitchFamily="34" charset="0"/>
          </a:endParaRPr>
        </a:p>
      </dsp:txBody>
      <dsp:txXfrm>
        <a:off x="5122133" y="290563"/>
        <a:ext cx="329713" cy="263805"/>
      </dsp:txXfrm>
    </dsp:sp>
    <dsp:sp modelId="{82C7B845-160F-42A1-9E79-6BA7EB78EB13}">
      <dsp:nvSpPr>
        <dsp:cNvPr id="0" name=""/>
        <dsp:cNvSpPr/>
      </dsp:nvSpPr>
      <dsp:spPr>
        <a:xfrm>
          <a:off x="5574126" y="162276"/>
          <a:ext cx="1283718" cy="5203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>
            <a:latin typeface="Calibri" pitchFamily="34" charset="0"/>
            <a:cs typeface="Calibri" pitchFamily="34" charset="0"/>
          </a:endParaRPr>
        </a:p>
      </dsp:txBody>
      <dsp:txXfrm>
        <a:off x="5599529" y="187679"/>
        <a:ext cx="1232912" cy="4695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5C814B-B42B-4623-8816-4D3BE9EFF275}">
      <dsp:nvSpPr>
        <dsp:cNvPr id="0" name=""/>
        <dsp:cNvSpPr/>
      </dsp:nvSpPr>
      <dsp:spPr>
        <a:xfrm>
          <a:off x="945383" y="201"/>
          <a:ext cx="1275382" cy="56600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Calibri" pitchFamily="34" charset="0"/>
            <a:cs typeface="Calibri" pitchFamily="34" charset="0"/>
          </a:endParaRPr>
        </a:p>
      </dsp:txBody>
      <dsp:txXfrm>
        <a:off x="973013" y="27831"/>
        <a:ext cx="1220122" cy="510748"/>
      </dsp:txXfrm>
    </dsp:sp>
    <dsp:sp modelId="{B139CD5F-B94A-4D1E-B521-8F4482FA68D0}">
      <dsp:nvSpPr>
        <dsp:cNvPr id="0" name=""/>
        <dsp:cNvSpPr/>
      </dsp:nvSpPr>
      <dsp:spPr>
        <a:xfrm>
          <a:off x="2283168" y="60337"/>
          <a:ext cx="445736" cy="44573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Calibri" pitchFamily="34" charset="0"/>
            <a:cs typeface="Calibri" pitchFamily="34" charset="0"/>
          </a:endParaRPr>
        </a:p>
      </dsp:txBody>
      <dsp:txXfrm>
        <a:off x="2342250" y="230786"/>
        <a:ext cx="327572" cy="104838"/>
      </dsp:txXfrm>
    </dsp:sp>
    <dsp:sp modelId="{657B2C9C-835F-4931-96E1-205F532B24F2}">
      <dsp:nvSpPr>
        <dsp:cNvPr id="0" name=""/>
        <dsp:cNvSpPr/>
      </dsp:nvSpPr>
      <dsp:spPr>
        <a:xfrm>
          <a:off x="2791308" y="201"/>
          <a:ext cx="1275382" cy="56600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Calibri" pitchFamily="34" charset="0"/>
            <a:cs typeface="Calibri" pitchFamily="34" charset="0"/>
          </a:endParaRPr>
        </a:p>
      </dsp:txBody>
      <dsp:txXfrm>
        <a:off x="2818938" y="27831"/>
        <a:ext cx="1220122" cy="510748"/>
      </dsp:txXfrm>
    </dsp:sp>
    <dsp:sp modelId="{147CC838-5573-46E8-9CC0-DFA0D10E1DA8}">
      <dsp:nvSpPr>
        <dsp:cNvPr id="0" name=""/>
        <dsp:cNvSpPr/>
      </dsp:nvSpPr>
      <dsp:spPr>
        <a:xfrm>
          <a:off x="4129094" y="60337"/>
          <a:ext cx="445736" cy="445736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latin typeface="Calibri" pitchFamily="34" charset="0"/>
            <a:cs typeface="Calibri" pitchFamily="34" charset="0"/>
          </a:endParaRPr>
        </a:p>
      </dsp:txBody>
      <dsp:txXfrm>
        <a:off x="4188176" y="152159"/>
        <a:ext cx="327572" cy="262092"/>
      </dsp:txXfrm>
    </dsp:sp>
    <dsp:sp modelId="{82C7B845-160F-42A1-9E79-6BA7EB78EB13}">
      <dsp:nvSpPr>
        <dsp:cNvPr id="0" name=""/>
        <dsp:cNvSpPr/>
      </dsp:nvSpPr>
      <dsp:spPr>
        <a:xfrm>
          <a:off x="4637234" y="201"/>
          <a:ext cx="1275382" cy="56600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Calibri" pitchFamily="34" charset="0"/>
            <a:cs typeface="Calibri" pitchFamily="34" charset="0"/>
          </a:endParaRPr>
        </a:p>
      </dsp:txBody>
      <dsp:txXfrm>
        <a:off x="4664864" y="27831"/>
        <a:ext cx="1220122" cy="5107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A57C4-1D4F-4F64-BE13-F1BFE4EC7015}">
      <dsp:nvSpPr>
        <dsp:cNvPr id="0" name=""/>
        <dsp:cNvSpPr/>
      </dsp:nvSpPr>
      <dsp:spPr>
        <a:xfrm>
          <a:off x="434597" y="60"/>
          <a:ext cx="926752" cy="9267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0" kern="1200" dirty="0"/>
        </a:p>
      </dsp:txBody>
      <dsp:txXfrm>
        <a:off x="479837" y="45300"/>
        <a:ext cx="836272" cy="836272"/>
      </dsp:txXfrm>
    </dsp:sp>
    <dsp:sp modelId="{4E8A5501-87FB-4167-9467-A961033CCE7D}">
      <dsp:nvSpPr>
        <dsp:cNvPr id="0" name=""/>
        <dsp:cNvSpPr/>
      </dsp:nvSpPr>
      <dsp:spPr>
        <a:xfrm>
          <a:off x="1712441" y="194648"/>
          <a:ext cx="537516" cy="537516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1783689" y="305376"/>
        <a:ext cx="395020" cy="316060"/>
      </dsp:txXfrm>
    </dsp:sp>
    <dsp:sp modelId="{E6D611E9-714F-4A5B-B54A-E80B3555F43B}">
      <dsp:nvSpPr>
        <dsp:cNvPr id="0" name=""/>
        <dsp:cNvSpPr/>
      </dsp:nvSpPr>
      <dsp:spPr>
        <a:xfrm>
          <a:off x="2325210" y="30"/>
          <a:ext cx="926752" cy="9267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0" kern="1200" dirty="0"/>
        </a:p>
      </dsp:txBody>
      <dsp:txXfrm>
        <a:off x="2370450" y="45270"/>
        <a:ext cx="836272" cy="83627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A57C4-1D4F-4F64-BE13-F1BFE4EC7015}">
      <dsp:nvSpPr>
        <dsp:cNvPr id="0" name=""/>
        <dsp:cNvSpPr/>
      </dsp:nvSpPr>
      <dsp:spPr>
        <a:xfrm>
          <a:off x="858716" y="438"/>
          <a:ext cx="976312" cy="976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906376" y="48098"/>
        <a:ext cx="880992" cy="880992"/>
      </dsp:txXfrm>
    </dsp:sp>
    <dsp:sp modelId="{4E8A5501-87FB-4167-9467-A961033CCE7D}">
      <dsp:nvSpPr>
        <dsp:cNvPr id="0" name=""/>
        <dsp:cNvSpPr/>
      </dsp:nvSpPr>
      <dsp:spPr>
        <a:xfrm>
          <a:off x="1914305" y="205464"/>
          <a:ext cx="566261" cy="56626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989363" y="422002"/>
        <a:ext cx="416145" cy="133185"/>
      </dsp:txXfrm>
    </dsp:sp>
    <dsp:sp modelId="{D0F1571C-1385-434C-9CA9-6A330426398B}">
      <dsp:nvSpPr>
        <dsp:cNvPr id="0" name=""/>
        <dsp:cNvSpPr/>
      </dsp:nvSpPr>
      <dsp:spPr>
        <a:xfrm>
          <a:off x="2559843" y="438"/>
          <a:ext cx="976312" cy="976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2607503" y="48098"/>
        <a:ext cx="880992" cy="880992"/>
      </dsp:txXfrm>
    </dsp:sp>
    <dsp:sp modelId="{89A8E9B4-01B9-4CB2-A143-EF0F6868B203}">
      <dsp:nvSpPr>
        <dsp:cNvPr id="0" name=""/>
        <dsp:cNvSpPr/>
      </dsp:nvSpPr>
      <dsp:spPr>
        <a:xfrm>
          <a:off x="3615432" y="205464"/>
          <a:ext cx="566261" cy="566261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3690490" y="322114"/>
        <a:ext cx="416145" cy="332961"/>
      </dsp:txXfrm>
    </dsp:sp>
    <dsp:sp modelId="{E6D611E9-714F-4A5B-B54A-E80B3555F43B}">
      <dsp:nvSpPr>
        <dsp:cNvPr id="0" name=""/>
        <dsp:cNvSpPr/>
      </dsp:nvSpPr>
      <dsp:spPr>
        <a:xfrm>
          <a:off x="4260970" y="438"/>
          <a:ext cx="976312" cy="976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4308630" y="48098"/>
        <a:ext cx="880992" cy="88099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A57C4-1D4F-4F64-BE13-F1BFE4EC7015}">
      <dsp:nvSpPr>
        <dsp:cNvPr id="0" name=""/>
        <dsp:cNvSpPr/>
      </dsp:nvSpPr>
      <dsp:spPr>
        <a:xfrm>
          <a:off x="858716" y="438"/>
          <a:ext cx="976312" cy="976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906376" y="48098"/>
        <a:ext cx="880992" cy="880992"/>
      </dsp:txXfrm>
    </dsp:sp>
    <dsp:sp modelId="{4E8A5501-87FB-4167-9467-A961033CCE7D}">
      <dsp:nvSpPr>
        <dsp:cNvPr id="0" name=""/>
        <dsp:cNvSpPr/>
      </dsp:nvSpPr>
      <dsp:spPr>
        <a:xfrm>
          <a:off x="1914305" y="205464"/>
          <a:ext cx="566261" cy="566261"/>
        </a:xfrm>
        <a:prstGeom prst="mathMultiply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2003219" y="294378"/>
        <a:ext cx="388433" cy="388433"/>
      </dsp:txXfrm>
    </dsp:sp>
    <dsp:sp modelId="{D0F1571C-1385-434C-9CA9-6A330426398B}">
      <dsp:nvSpPr>
        <dsp:cNvPr id="0" name=""/>
        <dsp:cNvSpPr/>
      </dsp:nvSpPr>
      <dsp:spPr>
        <a:xfrm>
          <a:off x="2559843" y="438"/>
          <a:ext cx="976312" cy="976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2607503" y="48098"/>
        <a:ext cx="880992" cy="880992"/>
      </dsp:txXfrm>
    </dsp:sp>
    <dsp:sp modelId="{89A8E9B4-01B9-4CB2-A143-EF0F6868B203}">
      <dsp:nvSpPr>
        <dsp:cNvPr id="0" name=""/>
        <dsp:cNvSpPr/>
      </dsp:nvSpPr>
      <dsp:spPr>
        <a:xfrm>
          <a:off x="3615432" y="205464"/>
          <a:ext cx="566261" cy="566261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3690490" y="322114"/>
        <a:ext cx="416145" cy="332961"/>
      </dsp:txXfrm>
    </dsp:sp>
    <dsp:sp modelId="{E6D611E9-714F-4A5B-B54A-E80B3555F43B}">
      <dsp:nvSpPr>
        <dsp:cNvPr id="0" name=""/>
        <dsp:cNvSpPr/>
      </dsp:nvSpPr>
      <dsp:spPr>
        <a:xfrm>
          <a:off x="4260970" y="438"/>
          <a:ext cx="976312" cy="9763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/>
        </a:p>
      </dsp:txBody>
      <dsp:txXfrm>
        <a:off x="4308630" y="48098"/>
        <a:ext cx="880992" cy="880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7E23450-DFC6-4966-86A0-F8896533DD24}" type="datetimeFigureOut">
              <a:rPr lang="en-US"/>
              <a:pPr>
                <a:defRPr/>
              </a:pPr>
              <a:t>2/14/2015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234E4C-A419-48EF-AD82-6739CBD1D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46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766623-D855-48DF-8368-F1D61C73A339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44E9AE-989B-4D65-B27D-37B20FF11687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2F4FD9-9285-4EF0-AD9A-9DC3E1111E81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0D2B6-C380-443B-972E-4DE85E8FBCE4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130425"/>
            <a:ext cx="59436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886200"/>
            <a:ext cx="5257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0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 sz="2000">
                <a:solidFill>
                  <a:prstClr val="black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 sz="2000">
                <a:solidFill>
                  <a:prstClr val="black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 sz="2000">
                <a:solidFill>
                  <a:prstClr val="black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1FD01FC9-1C40-42F2-873B-77CC3A5E9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2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1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72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2076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85750"/>
            <a:ext cx="32004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273050"/>
            <a:ext cx="32766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1447800"/>
            <a:ext cx="32004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56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9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 sz="2000">
                <a:solidFill>
                  <a:prstClr val="black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 sz="2000">
                <a:solidFill>
                  <a:prstClr val="black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 sz="2000">
                <a:solidFill>
                  <a:prstClr val="black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89F4581D-993B-4337-A244-585C5E803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2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3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2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717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85750"/>
            <a:ext cx="32004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273050"/>
            <a:ext cx="32766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1447800"/>
            <a:ext cx="32004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948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130425"/>
            <a:ext cx="59436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886200"/>
            <a:ext cx="5257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9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48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w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w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3.wmf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wmf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057400" y="274638"/>
            <a:ext cx="6629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57400" y="1600200"/>
            <a:ext cx="6629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6"/>
          <p:cNvSpPr>
            <a:spLocks noChangeArrowheads="1"/>
          </p:cNvSpPr>
          <p:nvPr userDrawn="1"/>
        </p:nvSpPr>
        <p:spPr bwMode="auto">
          <a:xfrm>
            <a:off x="914400" y="6248400"/>
            <a:ext cx="7010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800">
                <a:solidFill>
                  <a:srgbClr val="000000"/>
                </a:solidFill>
              </a:rPr>
              <a:t>© Family Economics &amp; Financial Education – May 2012 – Time Value of Money Math – Slide </a:t>
            </a:r>
            <a:fld id="{98BADF38-7BDC-410B-A378-DC899709E769}" type="slidenum">
              <a:rPr lang="en-US" altLang="en-US" sz="800">
                <a:solidFill>
                  <a:srgbClr val="000000"/>
                </a:solidFill>
              </a:rPr>
              <a:pPr algn="ctr"/>
              <a:t>‹#›</a:t>
            </a:fld>
            <a:endParaRPr lang="en-US" altLang="en-US" sz="800">
              <a:solidFill>
                <a:srgbClr val="000000"/>
              </a:solidFill>
            </a:endParaRPr>
          </a:p>
          <a:p>
            <a:pPr algn="ctr"/>
            <a:r>
              <a:rPr lang="en-US" altLang="en-US" sz="800">
                <a:solidFill>
                  <a:srgbClr val="000000"/>
                </a:solidFill>
              </a:rPr>
              <a:t>Funded by a grant from Take Charge America, Inc. to the Norton School of Family and Consumer Sciences at the University of Arizona</a:t>
            </a:r>
          </a:p>
        </p:txBody>
      </p:sp>
      <p:sp>
        <p:nvSpPr>
          <p:cNvPr id="1029" name="Text Box 26"/>
          <p:cNvSpPr txBox="1">
            <a:spLocks noChangeArrowheads="1"/>
          </p:cNvSpPr>
          <p:nvPr userDrawn="1"/>
        </p:nvSpPr>
        <p:spPr bwMode="auto">
          <a:xfrm>
            <a:off x="7239000" y="152400"/>
            <a:ext cx="160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en-US" sz="1000" smtClean="0">
                <a:solidFill>
                  <a:srgbClr val="000000"/>
                </a:solidFill>
              </a:rPr>
              <a:t>1.14.3.G1</a:t>
            </a:r>
          </a:p>
        </p:txBody>
      </p:sp>
      <p:pic>
        <p:nvPicPr>
          <p:cNvPr id="20484" name="Picture 4" descr="C:\Users\Owner\AppData\Local\Microsoft\Windows\Temporary Internet Files\Content.IE5\HS1524Z4\MCj03392700000[1].wmf"/>
          <p:cNvPicPr>
            <a:picLocks noChangeAspect="1" noChangeArrowheads="1"/>
          </p:cNvPicPr>
          <p:nvPr userDrawn="1"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2400" y="380999"/>
            <a:ext cx="1752600" cy="1756133"/>
          </a:xfrm>
          <a:prstGeom prst="rect">
            <a:avLst/>
          </a:prstGeom>
          <a:noFill/>
        </p:spPr>
      </p:pic>
      <p:pic>
        <p:nvPicPr>
          <p:cNvPr id="20485" name="Picture 5" descr="C:\Users\Owner\AppData\Local\Microsoft\Windows\Temporary Internet Files\Content.IE5\IDLCA3ZQ\MCj03392740000[1].wmf"/>
          <p:cNvPicPr>
            <a:picLocks noChangeAspect="1" noChangeArrowheads="1"/>
          </p:cNvPicPr>
          <p:nvPr userDrawn="1"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2400" y="4343400"/>
            <a:ext cx="1752600" cy="1756135"/>
          </a:xfrm>
          <a:prstGeom prst="rect">
            <a:avLst/>
          </a:prstGeom>
          <a:noFill/>
        </p:spPr>
      </p:pic>
      <p:pic>
        <p:nvPicPr>
          <p:cNvPr id="20486" name="Picture 6" descr="C:\Users\Owner\AppData\Local\Microsoft\Windows\Temporary Internet Files\Content.IE5\ORN1PCQR\MCj03392720000[1].wmf"/>
          <p:cNvPicPr>
            <a:picLocks noChangeAspect="1" noChangeArrowheads="1"/>
          </p:cNvPicPr>
          <p:nvPr userDrawn="1"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2400" y="2362200"/>
            <a:ext cx="1752600" cy="1756135"/>
          </a:xfrm>
          <a:prstGeom prst="rect">
            <a:avLst/>
          </a:prstGeom>
          <a:noFill/>
        </p:spPr>
      </p:pic>
      <p:sp>
        <p:nvSpPr>
          <p:cNvPr id="22" name="Rounded Rectangle 21"/>
          <p:cNvSpPr/>
          <p:nvPr userDrawn="1"/>
        </p:nvSpPr>
        <p:spPr>
          <a:xfrm>
            <a:off x="228600" y="6202363"/>
            <a:ext cx="8534400" cy="4603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222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000">
              <a:solidFill>
                <a:prstClr val="white"/>
              </a:solidFill>
            </a:endParaRPr>
          </a:p>
        </p:txBody>
      </p:sp>
      <p:grpSp>
        <p:nvGrpSpPr>
          <p:cNvPr id="1034" name="Group 16"/>
          <p:cNvGrpSpPr>
            <a:grpSpLocks/>
          </p:cNvGrpSpPr>
          <p:nvPr userDrawn="1"/>
        </p:nvGrpSpPr>
        <p:grpSpPr bwMode="auto">
          <a:xfrm>
            <a:off x="838200" y="6324600"/>
            <a:ext cx="7467600" cy="192088"/>
            <a:chOff x="685800" y="6400800"/>
            <a:chExt cx="8267700" cy="192088"/>
          </a:xfrm>
        </p:grpSpPr>
        <p:pic>
          <p:nvPicPr>
            <p:cNvPr id="1035" name="Picture 16" descr="UA-horiz blk"/>
            <p:cNvPicPr>
              <a:picLocks noChangeAspect="1"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6400800"/>
              <a:ext cx="814388" cy="1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6" name="Picture 3" descr="TCA-New-Logo-3-color"/>
            <p:cNvPicPr>
              <a:picLocks noChangeAspect="1" noChangeArrowheads="1"/>
            </p:cNvPicPr>
            <p:nvPr userDrawn="1"/>
          </p:nvPicPr>
          <p:blipFill>
            <a:blip r:embed="rId1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1000" y="6400800"/>
              <a:ext cx="9525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706" r:id="rId3"/>
    <p:sldLayoutId id="2147483696" r:id="rId4"/>
    <p:sldLayoutId id="2147483697" r:id="rId5"/>
    <p:sldLayoutId id="2147483698" r:id="rId6"/>
    <p:sldLayoutId id="2147483699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pperplate Gothic Ligh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pperplate Gothic Ligh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pperplate Gothic Ligh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pperplate Gothic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057400" y="274638"/>
            <a:ext cx="6629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57400" y="1600200"/>
            <a:ext cx="6629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2" name="Rectangle 6"/>
          <p:cNvSpPr>
            <a:spLocks noChangeArrowheads="1"/>
          </p:cNvSpPr>
          <p:nvPr userDrawn="1"/>
        </p:nvSpPr>
        <p:spPr bwMode="auto">
          <a:xfrm>
            <a:off x="914400" y="6248400"/>
            <a:ext cx="7010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800">
                <a:solidFill>
                  <a:srgbClr val="000000"/>
                </a:solidFill>
              </a:rPr>
              <a:t>© Family Economics &amp; Financial Education – May 2012 –  Time Value of Money Math –  Slide </a:t>
            </a:r>
            <a:fld id="{50C3917E-0162-4FC8-B537-D59A62F13687}" type="slidenum">
              <a:rPr lang="en-US" altLang="en-US" sz="800">
                <a:solidFill>
                  <a:srgbClr val="000000"/>
                </a:solidFill>
              </a:rPr>
              <a:pPr algn="ctr"/>
              <a:t>‹#›</a:t>
            </a:fld>
            <a:endParaRPr lang="en-US" altLang="en-US" sz="800">
              <a:solidFill>
                <a:srgbClr val="000000"/>
              </a:solidFill>
            </a:endParaRPr>
          </a:p>
          <a:p>
            <a:pPr algn="ctr"/>
            <a:r>
              <a:rPr lang="en-US" altLang="en-US" sz="800">
                <a:solidFill>
                  <a:srgbClr val="000000"/>
                </a:solidFill>
              </a:rPr>
              <a:t>Funded by a grant from Take Charge America, Inc. to the Norton School of Family and Consumer Sciences at the University of Arizona</a:t>
            </a:r>
          </a:p>
        </p:txBody>
      </p:sp>
      <p:sp>
        <p:nvSpPr>
          <p:cNvPr id="2053" name="Text Box 26"/>
          <p:cNvSpPr txBox="1">
            <a:spLocks noChangeArrowheads="1"/>
          </p:cNvSpPr>
          <p:nvPr userDrawn="1"/>
        </p:nvSpPr>
        <p:spPr bwMode="auto">
          <a:xfrm>
            <a:off x="7239000" y="152400"/>
            <a:ext cx="160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en-US" sz="100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1.14.3.G1</a:t>
            </a:r>
          </a:p>
        </p:txBody>
      </p:sp>
      <p:pic>
        <p:nvPicPr>
          <p:cNvPr id="20484" name="Picture 4" descr="C:\Users\Owner\AppData\Local\Microsoft\Windows\Temporary Internet Files\Content.IE5\HS1524Z4\MCj03392700000[1].wmf"/>
          <p:cNvPicPr>
            <a:picLocks noChangeAspect="1" noChangeArrowheads="1"/>
          </p:cNvPicPr>
          <p:nvPr userDrawn="1"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2400" y="380999"/>
            <a:ext cx="1752600" cy="1756133"/>
          </a:xfrm>
          <a:prstGeom prst="rect">
            <a:avLst/>
          </a:prstGeom>
          <a:noFill/>
        </p:spPr>
      </p:pic>
      <p:pic>
        <p:nvPicPr>
          <p:cNvPr id="20485" name="Picture 5" descr="C:\Users\Owner\AppData\Local\Microsoft\Windows\Temporary Internet Files\Content.IE5\IDLCA3ZQ\MCj03392740000[1].wmf"/>
          <p:cNvPicPr>
            <a:picLocks noChangeAspect="1" noChangeArrowheads="1"/>
          </p:cNvPicPr>
          <p:nvPr userDrawn="1"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2400" y="4343400"/>
            <a:ext cx="1752600" cy="1756135"/>
          </a:xfrm>
          <a:prstGeom prst="rect">
            <a:avLst/>
          </a:prstGeom>
          <a:noFill/>
        </p:spPr>
      </p:pic>
      <p:pic>
        <p:nvPicPr>
          <p:cNvPr id="20486" name="Picture 6" descr="C:\Users\Owner\AppData\Local\Microsoft\Windows\Temporary Internet Files\Content.IE5\ORN1PCQR\MCj03392720000[1].wmf"/>
          <p:cNvPicPr>
            <a:picLocks noChangeAspect="1" noChangeArrowheads="1"/>
          </p:cNvPicPr>
          <p:nvPr userDrawn="1"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2400" y="2362200"/>
            <a:ext cx="1752600" cy="1756135"/>
          </a:xfrm>
          <a:prstGeom prst="rect">
            <a:avLst/>
          </a:prstGeom>
          <a:noFill/>
        </p:spPr>
      </p:pic>
      <p:sp>
        <p:nvSpPr>
          <p:cNvPr id="22" name="Rounded Rectangle 21"/>
          <p:cNvSpPr/>
          <p:nvPr userDrawn="1"/>
        </p:nvSpPr>
        <p:spPr>
          <a:xfrm>
            <a:off x="228600" y="6202363"/>
            <a:ext cx="8534400" cy="4603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222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000">
              <a:solidFill>
                <a:prstClr val="white"/>
              </a:solidFill>
            </a:endParaRPr>
          </a:p>
        </p:txBody>
      </p:sp>
      <p:grpSp>
        <p:nvGrpSpPr>
          <p:cNvPr id="2058" name="Group 16"/>
          <p:cNvGrpSpPr>
            <a:grpSpLocks/>
          </p:cNvGrpSpPr>
          <p:nvPr userDrawn="1"/>
        </p:nvGrpSpPr>
        <p:grpSpPr bwMode="auto">
          <a:xfrm>
            <a:off x="838200" y="6324600"/>
            <a:ext cx="7467600" cy="192088"/>
            <a:chOff x="685800" y="6400800"/>
            <a:chExt cx="8267700" cy="192088"/>
          </a:xfrm>
        </p:grpSpPr>
        <p:pic>
          <p:nvPicPr>
            <p:cNvPr id="2059" name="Picture 16" descr="UA-horiz blk"/>
            <p:cNvPicPr>
              <a:picLocks noChangeAspect="1"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6400800"/>
              <a:ext cx="814388" cy="1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0" name="Picture 3" descr="TCA-New-Logo-3-color"/>
            <p:cNvPicPr>
              <a:picLocks noChangeAspect="1" noChangeArrowheads="1"/>
            </p:cNvPicPr>
            <p:nvPr userDrawn="1"/>
          </p:nvPicPr>
          <p:blipFill>
            <a:blip r:embed="rId1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1000" y="6400800"/>
              <a:ext cx="9525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7" r:id="rId3"/>
    <p:sldLayoutId id="2147483702" r:id="rId4"/>
    <p:sldLayoutId id="2147483703" r:id="rId5"/>
    <p:sldLayoutId id="2147483704" r:id="rId6"/>
    <p:sldLayoutId id="2147483705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pperplate Gothic Ligh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pperplate Gothic Ligh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pperplate Gothic Ligh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pperplate Gothic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Layout" Target="../diagrams/layout9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9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diagramLayout" Target="../diagrams/layout12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diagramData" Target="../diagrams/data12.xml"/><Relationship Id="rId2" Type="http://schemas.openxmlformats.org/officeDocument/2006/relationships/diagramData" Target="../diagrams/data10.xml"/><Relationship Id="rId1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5" Type="http://schemas.openxmlformats.org/officeDocument/2006/relationships/diagramColors" Target="../diagrams/colors12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Relationship Id="rId1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286000" y="2057400"/>
            <a:ext cx="6477000" cy="14700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Time Value of Money Math</a:t>
            </a: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2286000" y="3659188"/>
            <a:ext cx="6477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600"/>
              <a:t>“Take Charge of Your Finances” Advanced Level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417763" y="3478213"/>
            <a:ext cx="6345237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6629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Compound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295400"/>
            <a:ext cx="6629400" cy="2209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Number of times interest is compounded has effect on return</a:t>
            </a:r>
          </a:p>
          <a:p>
            <a:pPr eaLnBrk="1" hangingPunct="1"/>
            <a:r>
              <a:rPr lang="en-US" altLang="en-US" sz="2800" smtClean="0"/>
              <a:t>Interest compounding frequently will yield higher returns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90800" y="3276600"/>
          <a:ext cx="5410200" cy="255907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05100"/>
                <a:gridCol w="2705100"/>
              </a:tblGrid>
              <a:tr h="36575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r>
                        <a:rPr lang="en-US" sz="2400" b="1" dirty="0" smtClean="0">
                          <a:latin typeface="Calibri" pitchFamily="34" charset="0"/>
                          <a:cs typeface="Calibri" pitchFamily="34" charset="0"/>
                        </a:rPr>
                        <a:t>1,000 </a:t>
                      </a:r>
                      <a:r>
                        <a:rPr lang="en-US" sz="2400" b="1" dirty="0">
                          <a:latin typeface="Calibri" pitchFamily="34" charset="0"/>
                          <a:cs typeface="Calibri" pitchFamily="34" charset="0"/>
                        </a:rPr>
                        <a:t>invested at 7% for 5 years</a:t>
                      </a:r>
                      <a:endParaRPr lang="en-US" sz="28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 pitchFamily="34" charset="0"/>
                          <a:cs typeface="Calibri" pitchFamily="34" charset="0"/>
                        </a:rPr>
                        <a:t>Compounding Method</a:t>
                      </a:r>
                      <a:endParaRPr lang="en-US" sz="2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 pitchFamily="34" charset="0"/>
                          <a:cs typeface="Calibri" pitchFamily="34" charset="0"/>
                        </a:rPr>
                        <a:t>Amount Investment is Worth</a:t>
                      </a:r>
                      <a:endParaRPr lang="en-US" sz="2400" b="1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67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cs typeface="Calibri" pitchFamily="34" charset="0"/>
                        </a:rPr>
                        <a:t>Daily</a:t>
                      </a:r>
                      <a:endParaRPr lang="en-US" sz="20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$1,419.02</a:t>
                      </a:r>
                      <a:endParaRPr lang="en-US" sz="20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3167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cs typeface="Calibri" pitchFamily="34" charset="0"/>
                        </a:rPr>
                        <a:t>Monthly</a:t>
                      </a:r>
                      <a:endParaRPr lang="en-US" sz="20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$1,417.63</a:t>
                      </a:r>
                      <a:endParaRPr lang="en-US" sz="20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3167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cs typeface="Calibri" pitchFamily="34" charset="0"/>
                        </a:rPr>
                        <a:t>Quartely</a:t>
                      </a:r>
                      <a:endParaRPr lang="en-US" sz="20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$1,414.78</a:t>
                      </a:r>
                      <a:endParaRPr lang="en-US" sz="20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3167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cs typeface="Calibri" pitchFamily="34" charset="0"/>
                        </a:rPr>
                        <a:t>Semi-Annually</a:t>
                      </a:r>
                      <a:endParaRPr lang="en-US" sz="20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$1,410.60</a:t>
                      </a:r>
                      <a:endParaRPr lang="en-US" sz="20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  <a:tr h="3167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cs typeface="Calibri" pitchFamily="34" charset="0"/>
                        </a:rPr>
                        <a:t>Annually</a:t>
                      </a:r>
                      <a:endParaRPr lang="en-US" sz="20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$1,402.55</a:t>
                      </a:r>
                      <a:endParaRPr lang="en-US" sz="20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Smart Investing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6629400" cy="609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>
                <a:cs typeface="Calibri" pitchFamily="34" charset="0"/>
              </a:rPr>
              <a:t>Which would you choose?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01863" y="2667000"/>
            <a:ext cx="2743200" cy="2743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cs typeface="Calibri" pitchFamily="34" charset="0"/>
              </a:rPr>
              <a:t>An investment earning compound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cs typeface="Calibri" pitchFamily="34" charset="0"/>
              </a:rPr>
              <a:t>interest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11863" y="2667000"/>
            <a:ext cx="2590800" cy="2743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cs typeface="Calibri" pitchFamily="34" charset="0"/>
              </a:rPr>
              <a:t>An investment earning simple interest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29200" y="3733800"/>
            <a:ext cx="106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altLang="en-US" sz="4000"/>
              <a:t>OR</a:t>
            </a: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229600" y="1676400"/>
            <a:ext cx="390525" cy="4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09800" y="1676400"/>
            <a:ext cx="390525" cy="4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600325" y="5065713"/>
            <a:ext cx="2047875" cy="9540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Largest return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Smart Investing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0" y="2667000"/>
            <a:ext cx="2590800" cy="2743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cs typeface="Calibri" pitchFamily="34" charset="0"/>
              </a:rPr>
              <a:t>An investment earning an interest rate of 2%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0" y="2667000"/>
            <a:ext cx="2590800" cy="2743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cs typeface="Calibri" pitchFamily="34" charset="0"/>
              </a:rPr>
              <a:t>An investment earning an interest rate of 2.1%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29200" y="3886200"/>
            <a:ext cx="106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altLang="en-US" sz="4000"/>
              <a:t>OR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33600" y="1676400"/>
            <a:ext cx="66294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>
                <a:cs typeface="Calibri" pitchFamily="34" charset="0"/>
              </a:rPr>
              <a:t>Which would you choose?</a:t>
            </a: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305800" y="1752599"/>
            <a:ext cx="390525" cy="4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6000" y="1752599"/>
            <a:ext cx="390525" cy="4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473825" y="5065713"/>
            <a:ext cx="2047875" cy="9540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Largest return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Smart Investing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09800" y="2590800"/>
            <a:ext cx="2590800" cy="2743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cs typeface="Calibri" pitchFamily="34" charset="0"/>
              </a:rPr>
              <a:t>An investment with an interest rate compounded monthly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19800" y="2590800"/>
            <a:ext cx="2590800" cy="2743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cs typeface="Calibri" pitchFamily="34" charset="0"/>
              </a:rPr>
              <a:t>An investment with an interest rate compounded yearly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53000" y="3657600"/>
            <a:ext cx="106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altLang="en-US" sz="4000"/>
              <a:t>OR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33600" y="1600200"/>
            <a:ext cx="66294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>
                <a:cs typeface="Calibri" pitchFamily="34" charset="0"/>
              </a:rPr>
              <a:t>Which would you choose?</a:t>
            </a: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305800" y="1676399"/>
            <a:ext cx="390525" cy="4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6000" y="1676399"/>
            <a:ext cx="390525" cy="4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324600" y="5205413"/>
            <a:ext cx="2047875" cy="9540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Largest return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Time Value of Money Math Practice #1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095500" y="4031867"/>
          <a:ext cx="6858000" cy="844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2438400" y="1524000"/>
            <a:ext cx="6172200" cy="1981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cs typeface="Calibri" pitchFamily="34" charset="0"/>
              </a:rPr>
              <a:t>Sara deposited $600.00 into a savings account one year ago. She has been earning 1.2% in annual simple interest. Complete the following calculations to determine how much Sara’s money is now worth.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981200" y="5410200"/>
          <a:ext cx="6858000" cy="566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657600" y="3590925"/>
            <a:ext cx="320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/>
              <a:t>Step One: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81413" y="4843463"/>
            <a:ext cx="320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/>
              <a:t>Step Two: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128838" y="4211638"/>
            <a:ext cx="1190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/>
              <a:t>600.00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195763" y="4200525"/>
            <a:ext cx="825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/>
              <a:t>.012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162675" y="4200525"/>
            <a:ext cx="647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/>
              <a:t>1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939088" y="4211638"/>
            <a:ext cx="823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/>
              <a:t>7.20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895600" y="5421313"/>
            <a:ext cx="1300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/>
              <a:t>600.00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014913" y="5432425"/>
            <a:ext cx="8239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/>
              <a:t>7.20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661150" y="5421313"/>
            <a:ext cx="1190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/>
              <a:t>607.20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Graphic spid="6" grpId="0">
        <p:bldAsOne/>
      </p:bldGraphic>
      <p:bldP spid="7" grpId="0"/>
      <p:bldP spid="8" grpId="0"/>
      <p:bldP spid="3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Time Value of Money Math Practice #1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00375" y="2209800"/>
            <a:ext cx="5022850" cy="99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cs typeface="Calibri" pitchFamily="34" charset="0"/>
              </a:rPr>
              <a:t>How much is Sara’s investment worth after one year?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987800" y="3581400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/>
              <a:t>$607.20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Time Value of Money Math Practice #2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62200" y="1676400"/>
            <a:ext cx="6324600" cy="2084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Tim’s grandparents have given him $1500.00 to invest while he is in college to begin his retirement fund. He will earn 2.3% interest, compounded annually.  What will his investment be worth at the end of four years? </a:t>
            </a:r>
            <a:endParaRPr lang="en-US" sz="24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90750" y="4114800"/>
            <a:ext cx="6629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3600">
                <a:solidFill>
                  <a:srgbClr val="000000"/>
                </a:solidFill>
              </a:rPr>
              <a:t>What is the equation? 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3600">
                <a:solidFill>
                  <a:srgbClr val="000000"/>
                </a:solidFill>
              </a:rPr>
              <a:t>$1,500 (1+ .023)</a:t>
            </a:r>
            <a:r>
              <a:rPr lang="en-US" altLang="en-US" sz="3600" baseline="30000">
                <a:solidFill>
                  <a:srgbClr val="000000"/>
                </a:solidFill>
              </a:rPr>
              <a:t>4</a:t>
            </a:r>
            <a:endParaRPr lang="en-US" altLang="en-US" sz="36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Time Value of Money Math Practice #2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3505200" y="3708975"/>
          <a:ext cx="3962400" cy="926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2438400" y="2070812"/>
          <a:ext cx="6096000" cy="977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86200" y="1524000"/>
            <a:ext cx="320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/>
              <a:t>Step One: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86200" y="3124200"/>
            <a:ext cx="320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/>
              <a:t>Step Two: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21238" y="36449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4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54450" y="4648200"/>
            <a:ext cx="320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/>
              <a:t>Step Three:</a:t>
            </a:r>
          </a:p>
        </p:txBody>
      </p:sp>
      <p:graphicFrame>
        <p:nvGraphicFramePr>
          <p:cNvPr id="12" name="Diagram 11"/>
          <p:cNvGraphicFramePr/>
          <p:nvPr/>
        </p:nvGraphicFramePr>
        <p:xfrm>
          <a:off x="2438400" y="5171420"/>
          <a:ext cx="6096000" cy="977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616325" y="2330450"/>
            <a:ext cx="327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/>
              <a:t>1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141913" y="2311400"/>
            <a:ext cx="6842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/>
              <a:t>.023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778625" y="2327275"/>
            <a:ext cx="8270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/>
              <a:t>1.023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994150" y="3922713"/>
            <a:ext cx="825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/>
              <a:t>1.023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826125" y="3938588"/>
            <a:ext cx="8255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/>
              <a:t>1.095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282950" y="5438775"/>
            <a:ext cx="825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/>
              <a:t>1.095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110163" y="5419725"/>
            <a:ext cx="755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/>
              <a:t>1500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651625" y="5435600"/>
            <a:ext cx="1111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200"/>
              <a:t>1642.50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4" grpId="0">
        <p:bldAsOne/>
      </p:bldGraphic>
      <p:bldP spid="3" grpId="0"/>
      <p:bldP spid="7" grpId="0"/>
      <p:bldP spid="9" grpId="0"/>
      <p:bldP spid="11" grpId="0"/>
      <p:bldGraphic spid="12" grpId="0">
        <p:bldAsOne/>
      </p:bldGraphic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Time Value of Money Math Practice #2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62200" y="2057400"/>
            <a:ext cx="6324600" cy="1066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What will Tim’s investment be worth at the end of four years?</a:t>
            </a:r>
            <a:endParaRPr lang="en-US" sz="24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86200" y="3760788"/>
            <a:ext cx="3048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/>
              <a:t>$1642.50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Time Value of Money Math Practice #3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62200" y="1676400"/>
            <a:ext cx="6324600" cy="1828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Nicole put $2000.00 into an account that pays 2% interest and compounds annually. She invests $2000.00 every year for five years. What will her investment be worth after five years?</a:t>
            </a:r>
            <a:endParaRPr lang="en-US" sz="24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90750" y="3962400"/>
            <a:ext cx="6629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3600">
                <a:solidFill>
                  <a:srgbClr val="000000"/>
                </a:solidFill>
              </a:rPr>
              <a:t>What is the equation?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352800" y="4816475"/>
          <a:ext cx="64770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1"/>
                <a:gridCol w="609600"/>
                <a:gridCol w="2209799"/>
                <a:gridCol w="609600"/>
                <a:gridCol w="1752600"/>
              </a:tblGrid>
              <a:tr h="487363">
                <a:tc rowSpan="2"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$2,000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x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(1+.02)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-1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3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3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.02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38100" cmpd="sng">
                      <a:noFill/>
                    </a:lnL>
                    <a:lnR w="381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057400" y="1752600"/>
            <a:ext cx="3352800" cy="2590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562600" y="1752600"/>
            <a:ext cx="3352800" cy="2590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90800" y="1730375"/>
            <a:ext cx="2286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3200" b="1">
                <a:solidFill>
                  <a:srgbClr val="000000"/>
                </a:solidFill>
              </a:rPr>
              <a:t>Simple Interest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38800" y="1741488"/>
            <a:ext cx="32766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3200" b="1">
                <a:solidFill>
                  <a:srgbClr val="000000"/>
                </a:solidFill>
              </a:rPr>
              <a:t>Compound Interest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Simple Interest vs.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 Compound Interest</a:t>
            </a:r>
            <a:endParaRPr lang="en-US" dirty="0">
              <a:ea typeface="+mj-ea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362200" y="2755900"/>
            <a:ext cx="28956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Interest earned on the principal investment</a:t>
            </a:r>
          </a:p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38800" y="2776538"/>
            <a:ext cx="28194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Earning interest on interest</a:t>
            </a:r>
          </a:p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0" y="4724400"/>
            <a:ext cx="4572000" cy="8302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prstClr val="black"/>
                </a:solidFill>
                <a:cs typeface="Calibri" pitchFamily="34" charset="0"/>
              </a:rPr>
              <a:t>Principal</a:t>
            </a:r>
            <a:r>
              <a:rPr lang="en-US" sz="2400" dirty="0">
                <a:solidFill>
                  <a:prstClr val="black"/>
                </a:solidFill>
                <a:cs typeface="Calibri" pitchFamily="34" charset="0"/>
              </a:rPr>
              <a:t> is the original amount of money invested or saved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Time Value of Money Math Practice #3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3505200" y="3657600"/>
          <a:ext cx="3962400" cy="926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2438400" y="2094401"/>
          <a:ext cx="6096000" cy="977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86200" y="1547813"/>
            <a:ext cx="3200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/>
              <a:t>Step One: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86200" y="3148013"/>
            <a:ext cx="3200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/>
              <a:t>Step Two: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876800" y="357663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5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54450" y="4595813"/>
            <a:ext cx="3200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/>
              <a:t>Step Three:</a:t>
            </a:r>
          </a:p>
        </p:txBody>
      </p:sp>
      <p:graphicFrame>
        <p:nvGraphicFramePr>
          <p:cNvPr id="14" name="Diagram 13"/>
          <p:cNvGraphicFramePr/>
          <p:nvPr/>
        </p:nvGraphicFramePr>
        <p:xfrm>
          <a:off x="2438400" y="5118810"/>
          <a:ext cx="6096000" cy="977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616325" y="2362200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1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91125" y="2362200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.02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805613" y="2343150"/>
            <a:ext cx="728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1.02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014788" y="3897313"/>
            <a:ext cx="7286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1.02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851525" y="3867150"/>
            <a:ext cx="882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1.104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330575" y="5378450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1.104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280025" y="5378450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1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13550" y="5394325"/>
            <a:ext cx="727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.104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  <p:bldP spid="10" grpId="0"/>
      <p:bldP spid="11" grpId="0"/>
      <p:bldP spid="12" grpId="0"/>
      <p:bldP spid="13" grpId="0"/>
      <p:bldGraphic spid="14" grpId="0">
        <p:bldAsOne/>
      </p:bldGraphic>
      <p:bldP spid="3" grpId="0"/>
      <p:bldP spid="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6629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Time Value of Money Math Practice #3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2438400" y="1865801"/>
          <a:ext cx="6096000" cy="977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86200" y="1319213"/>
            <a:ext cx="3200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/>
              <a:t>Step Four: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86200" y="2919413"/>
            <a:ext cx="3200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/>
              <a:t>Step Five:</a:t>
            </a:r>
          </a:p>
        </p:txBody>
      </p:sp>
      <p:graphicFrame>
        <p:nvGraphicFramePr>
          <p:cNvPr id="14" name="Diagram 13"/>
          <p:cNvGraphicFramePr/>
          <p:nvPr/>
        </p:nvGraphicFramePr>
        <p:xfrm>
          <a:off x="2438400" y="3442410"/>
          <a:ext cx="6096000" cy="977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>
          <a:xfrm>
            <a:off x="2324100" y="4572000"/>
            <a:ext cx="63246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What will Nicole’s investment be worth at the end of five years?</a:t>
            </a:r>
            <a:endParaRPr lang="en-US" sz="24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921125" y="5341938"/>
            <a:ext cx="3048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/>
              <a:t>$10,400.00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382963" y="2130425"/>
            <a:ext cx="727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.104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57788" y="2130425"/>
            <a:ext cx="573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.02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94513" y="2130425"/>
            <a:ext cx="573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5.2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52800" y="3711575"/>
            <a:ext cx="573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5.2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924425" y="3695700"/>
            <a:ext cx="806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2000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459538" y="3667125"/>
            <a:ext cx="1427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10,400.00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/>
      <p:bldP spid="11" grpId="0"/>
      <p:bldGraphic spid="14" grpId="0">
        <p:bldAsOne/>
      </p:bldGraphic>
      <p:bldP spid="15" grpId="0" animBg="1"/>
      <p:bldP spid="16" grpId="0"/>
      <p:bldP spid="3" grpId="0"/>
      <p:bldP spid="4" grpId="0"/>
      <p:bldP spid="5" grpId="0"/>
      <p:bldP spid="6" grpId="0"/>
      <p:bldP spid="7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/>
        </p:nvGraphicFramePr>
        <p:xfrm>
          <a:off x="2160896" y="3200400"/>
          <a:ext cx="6858000" cy="421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6629400" cy="1143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Simple Interest Equation: Step 1</a:t>
            </a:r>
          </a:p>
        </p:txBody>
      </p:sp>
      <p:graphicFrame>
        <p:nvGraphicFramePr>
          <p:cNvPr id="14" name="Diagram 13"/>
          <p:cNvGraphicFramePr/>
          <p:nvPr/>
        </p:nvGraphicFramePr>
        <p:xfrm>
          <a:off x="2133600" y="1524000"/>
          <a:ext cx="68580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2438400" y="3886200"/>
            <a:ext cx="61722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700" dirty="0">
              <a:solidFill>
                <a:prstClr val="black"/>
              </a:solidFill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prstClr val="black"/>
                </a:solidFill>
                <a:cs typeface="Calibri" pitchFamily="34" charset="0"/>
              </a:rPr>
              <a:t>$1,000 invested at 7% interest rate for 5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14" grpId="0">
        <p:bldAsOne/>
      </p:bldGraphic>
      <p:bldP spid="10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057400" y="533400"/>
            <a:ext cx="6629400" cy="1143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Simple Interest Equation: Step 2</a:t>
            </a:r>
          </a:p>
        </p:txBody>
      </p:sp>
      <p:graphicFrame>
        <p:nvGraphicFramePr>
          <p:cNvPr id="14" name="Diagram 13"/>
          <p:cNvGraphicFramePr/>
          <p:nvPr/>
        </p:nvGraphicFramePr>
        <p:xfrm>
          <a:off x="2133600" y="1676400"/>
          <a:ext cx="68580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362200" y="4191000"/>
            <a:ext cx="6172200" cy="533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700" dirty="0" smtClean="0">
              <a:cs typeface="Calibri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cs typeface="Calibri" pitchFamily="34" charset="0"/>
              </a:rPr>
              <a:t>$1,000 invested at 7% interest rate for 5 years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2133600" y="4800600"/>
          <a:ext cx="68580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P spid="8" grpId="0" build="p" animBg="1"/>
      <p:bldGraphic spid="9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533400"/>
            <a:ext cx="6629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Compound Interest Equations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828800"/>
            <a:ext cx="6629400" cy="838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cs typeface="Calibri" pitchFamily="34" charset="0"/>
              </a:rPr>
              <a:t>There are two methods for calculating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cs typeface="Calibri" pitchFamily="34" charset="0"/>
              </a:rPr>
              <a:t> compound interest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57400" y="2667000"/>
            <a:ext cx="67056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690563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7763" indent="-35083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1">
              <a:buFontTx/>
              <a:buAutoNum type="arabicPeriod"/>
            </a:pPr>
            <a:r>
              <a:rPr lang="en-US" altLang="en-US" sz="2800">
                <a:solidFill>
                  <a:srgbClr val="000000"/>
                </a:solidFill>
              </a:rPr>
              <a:t>Single sum of money</a:t>
            </a:r>
          </a:p>
          <a:p>
            <a:pPr lvl="2">
              <a:buFont typeface="Arial" charset="0"/>
              <a:buChar char="•"/>
            </a:pPr>
            <a:r>
              <a:rPr lang="en-US" altLang="en-US" sz="2800">
                <a:solidFill>
                  <a:srgbClr val="000000"/>
                </a:solidFill>
              </a:rPr>
              <a:t>Money invested only once at the beginning of an investment</a:t>
            </a:r>
          </a:p>
          <a:p>
            <a:pPr lvl="1">
              <a:buFontTx/>
              <a:buAutoNum type="arabicPeriod"/>
            </a:pPr>
            <a:r>
              <a:rPr lang="en-US" altLang="en-US" sz="2800">
                <a:solidFill>
                  <a:srgbClr val="000000"/>
                </a:solidFill>
              </a:rPr>
              <a:t>Equal number of investments spread over time</a:t>
            </a:r>
          </a:p>
          <a:p>
            <a:pPr lvl="2">
              <a:buFont typeface="Arial" charset="0"/>
              <a:buChar char="•"/>
            </a:pPr>
            <a:r>
              <a:rPr lang="en-US" altLang="en-US" sz="2800">
                <a:solidFill>
                  <a:srgbClr val="000000"/>
                </a:solidFill>
              </a:rPr>
              <a:t>Equal amounts of money are invested multiple times (once a month, once a year,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6629400" cy="1143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Compound Interest Equation – Single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752600"/>
            <a:ext cx="6629400" cy="6858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P (</a:t>
            </a:r>
            <a:r>
              <a:rPr lang="en-US" spc="-100" dirty="0" smtClean="0">
                <a:latin typeface="Perpetua" pitchFamily="18" charset="0"/>
                <a:ea typeface="Cambria Math" pitchFamily="18" charset="0"/>
              </a:rPr>
              <a:t>1</a:t>
            </a:r>
            <a:r>
              <a:rPr lang="en-US" spc="-1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pc="-100" dirty="0" smtClean="0">
                <a:ea typeface="+mn-ea"/>
              </a:rPr>
              <a:t>+ r</a:t>
            </a:r>
            <a:r>
              <a:rPr lang="en-US" dirty="0" smtClean="0">
                <a:ea typeface="+mn-ea"/>
              </a:rPr>
              <a:t>)</a:t>
            </a:r>
            <a:r>
              <a:rPr lang="en-US" baseline="30000" dirty="0" smtClean="0">
                <a:ea typeface="+mn-ea"/>
              </a:rPr>
              <a:t>n</a:t>
            </a:r>
            <a:r>
              <a:rPr lang="en-US" dirty="0" smtClean="0">
                <a:ea typeface="+mn-ea"/>
              </a:rPr>
              <a:t> = A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0" y="3962400"/>
            <a:ext cx="6248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ea typeface="Cambria Math" pitchFamily="18" charset="0"/>
                <a:cs typeface="Calibri" pitchFamily="34" charset="0"/>
              </a:rPr>
              <a:t>$1,000 </a:t>
            </a:r>
            <a:r>
              <a:rPr lang="en-US" sz="2800" dirty="0">
                <a:solidFill>
                  <a:prstClr val="black"/>
                </a:solidFill>
                <a:cs typeface="Calibri" pitchFamily="34" charset="0"/>
              </a:rPr>
              <a:t>invested at 7% interest rate compounded yearly for 5 years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133600" y="5181600"/>
            <a:ext cx="6629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3600">
                <a:solidFill>
                  <a:srgbClr val="000000"/>
                </a:solidFill>
              </a:rPr>
              <a:t>1,000 (1+ .07)</a:t>
            </a:r>
            <a:r>
              <a:rPr lang="en-US" altLang="en-US" sz="3600" baseline="30000">
                <a:solidFill>
                  <a:srgbClr val="000000"/>
                </a:solidFill>
              </a:rPr>
              <a:t>5</a:t>
            </a:r>
            <a:r>
              <a:rPr lang="en-US" altLang="en-US" sz="3600">
                <a:solidFill>
                  <a:srgbClr val="000000"/>
                </a:solidFill>
              </a:rPr>
              <a:t> = $1403.00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133600" y="2795588"/>
            <a:ext cx="487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0000"/>
                </a:solidFill>
              </a:rPr>
              <a:t>Principal (1 + Interest Rate)</a:t>
            </a:r>
            <a:r>
              <a:rPr lang="en-US" altLang="en-US" sz="2400" baseline="30000">
                <a:solidFill>
                  <a:srgbClr val="000000"/>
                </a:solidFill>
              </a:rPr>
              <a:t>Time Periods </a:t>
            </a:r>
            <a:r>
              <a:rPr lang="en-US" altLang="en-US" sz="240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934200" y="2514600"/>
            <a:ext cx="1600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2000">
                <a:solidFill>
                  <a:srgbClr val="000000"/>
                </a:solidFill>
              </a:rPr>
              <a:t>Amount Investment is Worth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allAtOnce"/>
      <p:bldP spid="6" grpId="1" build="allAtOnce" animBg="1"/>
      <p:bldP spid="7" grpId="0" build="p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6629400" cy="12954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Compound Interest Equation - Multiple Investments in Equal Amounts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14600" y="3810000"/>
            <a:ext cx="6248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cs typeface="Calibri" pitchFamily="34" charset="0"/>
              </a:rPr>
              <a:t>$1,000 invested every year at 7% annual interest rate for 5 years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76600" y="1568450"/>
          <a:ext cx="4038600" cy="1154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8312"/>
                <a:gridCol w="479156"/>
                <a:gridCol w="1505920"/>
                <a:gridCol w="547606"/>
                <a:gridCol w="547606"/>
              </a:tblGrid>
              <a:tr h="666249">
                <a:tc rowSpan="2"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PMT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x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(1+r)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-1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=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8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38100" cmpd="sng">
                      <a:noFill/>
                    </a:lnL>
                    <a:lnR w="381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286000" y="2751138"/>
          <a:ext cx="6553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1000"/>
                <a:gridCol w="2819400"/>
                <a:gridCol w="533400"/>
                <a:gridCol w="1905000"/>
              </a:tblGrid>
              <a:tr h="4953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Payment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x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(1+Interest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Rate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r>
                        <a:rPr lang="en-US" sz="2000" b="0" baseline="30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Time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baseline="30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Period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=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Amount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Investment is Worth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Interest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Rate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38100" cmpd="sng">
                      <a:noFill/>
                    </a:lnL>
                    <a:lnR w="381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362200" y="4922838"/>
          <a:ext cx="64770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1"/>
                <a:gridCol w="609600"/>
                <a:gridCol w="2209799"/>
                <a:gridCol w="609600"/>
                <a:gridCol w="1752600"/>
              </a:tblGrid>
              <a:tr h="487363">
                <a:tc rowSpan="2"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1,000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x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(1+.07)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-1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=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$5,757.00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3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.07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 anchorCtr="1">
                    <a:lnL w="38100" cmpd="sng">
                      <a:noFill/>
                    </a:lnL>
                    <a:lnR w="381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410200" y="1981200"/>
            <a:ext cx="3352800" cy="1524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prstClr val="black"/>
                </a:solidFill>
                <a:cs typeface="Calibri" pitchFamily="34" charset="0"/>
              </a:rPr>
              <a:t>Compound Interest </a:t>
            </a:r>
          </a:p>
          <a:p>
            <a:pPr algn="ctr" eaLnBrk="0" hangingPunct="0">
              <a:defRPr/>
            </a:pPr>
            <a:r>
              <a:rPr lang="en-US" sz="2400" dirty="0">
                <a:solidFill>
                  <a:prstClr val="black"/>
                </a:solidFill>
                <a:cs typeface="Calibri" pitchFamily="34" charset="0"/>
              </a:rPr>
              <a:t>for a Single Sum = $1,403.00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057400" y="1981200"/>
            <a:ext cx="3200400" cy="1524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prstClr val="black"/>
                </a:solidFill>
                <a:cs typeface="Calibri" pitchFamily="34" charset="0"/>
              </a:rPr>
              <a:t>Simple Interest = $1,350.00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533400"/>
            <a:ext cx="6629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Compound vs. Simple Interest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3810000"/>
            <a:ext cx="6477000" cy="2362200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>
                <a:ea typeface="+mn-ea"/>
              </a:rPr>
              <a:t>Why?</a:t>
            </a:r>
          </a:p>
          <a:p>
            <a:pPr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By reinvesting the interest earned, the interest payment keeps growing as interest is compounded </a:t>
            </a:r>
            <a:r>
              <a:rPr lang="en-US" i="1" u="sng" dirty="0" smtClean="0">
                <a:ea typeface="+mn-ea"/>
              </a:rPr>
              <a:t>on interest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Single Sum vs. Investments Over Time</a:t>
            </a:r>
            <a:endParaRPr lang="en-US" dirty="0">
              <a:ea typeface="+mj-ea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410200" y="1981200"/>
            <a:ext cx="3505200" cy="1524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prstClr val="black"/>
                </a:solidFill>
                <a:cs typeface="Calibri" pitchFamily="34" charset="0"/>
              </a:rPr>
              <a:t>Compound Interest for Investments Over Time = </a:t>
            </a:r>
          </a:p>
          <a:p>
            <a:pPr algn="ctr" eaLnBrk="0" hangingPunct="0">
              <a:defRPr/>
            </a:pPr>
            <a:r>
              <a:rPr lang="en-US" sz="2400" dirty="0">
                <a:solidFill>
                  <a:prstClr val="black"/>
                </a:solidFill>
                <a:cs typeface="Calibri" pitchFamily="34" charset="0"/>
              </a:rPr>
              <a:t>$5,757.00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057400" y="1981200"/>
            <a:ext cx="3200400" cy="1524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prstClr val="black"/>
                </a:solidFill>
                <a:cs typeface="Calibri" pitchFamily="34" charset="0"/>
              </a:rPr>
              <a:t>Compound Interest </a:t>
            </a:r>
          </a:p>
          <a:p>
            <a:pPr algn="ctr" eaLnBrk="0" hangingPunct="0">
              <a:defRPr/>
            </a:pPr>
            <a:r>
              <a:rPr lang="en-US" sz="2400" dirty="0">
                <a:solidFill>
                  <a:prstClr val="black"/>
                </a:solidFill>
                <a:cs typeface="Calibri" pitchFamily="34" charset="0"/>
              </a:rPr>
              <a:t>for a Single Sum = $1,403.00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438400" y="4068763"/>
            <a:ext cx="60198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3200" b="1" i="1">
                <a:solidFill>
                  <a:srgbClr val="000000"/>
                </a:solidFill>
              </a:rPr>
              <a:t>To make the most of your money, utilize compound interest and continue to invest!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794</Words>
  <Application>Microsoft Office PowerPoint</Application>
  <PresentationFormat>On-screen Show (4:3)</PresentationFormat>
  <Paragraphs>184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Calibri</vt:lpstr>
      <vt:lpstr>Arial</vt:lpstr>
      <vt:lpstr>Verdana</vt:lpstr>
      <vt:lpstr>Perpetua</vt:lpstr>
      <vt:lpstr>Cambria Math</vt:lpstr>
      <vt:lpstr>Times New Roman</vt:lpstr>
      <vt:lpstr>Custom Design</vt:lpstr>
      <vt:lpstr>1_Custom Design</vt:lpstr>
      <vt:lpstr>Time Value of Money Math</vt:lpstr>
      <vt:lpstr>Simple Interest vs.  Compound Interest</vt:lpstr>
      <vt:lpstr>Simple Interest Equation: Step 1</vt:lpstr>
      <vt:lpstr>Simple Interest Equation: Step 2</vt:lpstr>
      <vt:lpstr>Compound Interest Equations</vt:lpstr>
      <vt:lpstr>Compound Interest Equation – Single Sum</vt:lpstr>
      <vt:lpstr>Compound Interest Equation - Multiple Investments in Equal Amounts</vt:lpstr>
      <vt:lpstr>Compound vs. Simple Interest</vt:lpstr>
      <vt:lpstr>Single Sum vs. Investments Over Time</vt:lpstr>
      <vt:lpstr>Compound Interest</vt:lpstr>
      <vt:lpstr>Smart Investing</vt:lpstr>
      <vt:lpstr>Smart Investing</vt:lpstr>
      <vt:lpstr>Smart Investing</vt:lpstr>
      <vt:lpstr>Time Value of Money Math Practice #1</vt:lpstr>
      <vt:lpstr>Time Value of Money Math Practice #1</vt:lpstr>
      <vt:lpstr>Time Value of Money Math Practice #2</vt:lpstr>
      <vt:lpstr>Time Value of Money Math Practice #2</vt:lpstr>
      <vt:lpstr>Time Value of Money Math Practice #2</vt:lpstr>
      <vt:lpstr>Time Value of Money Math Practice #3</vt:lpstr>
      <vt:lpstr>Time Value of Money Math Practice #3</vt:lpstr>
      <vt:lpstr>Time Value of Money Math Practice #3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Lindy</dc:creator>
  <cp:lastModifiedBy>Billy</cp:lastModifiedBy>
  <cp:revision>32</cp:revision>
  <dcterms:created xsi:type="dcterms:W3CDTF">2011-04-27T20:07:10Z</dcterms:created>
  <dcterms:modified xsi:type="dcterms:W3CDTF">2015-02-14T22:47:47Z</dcterms:modified>
</cp:coreProperties>
</file>