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9" r:id="rId4"/>
    <p:sldId id="261" r:id="rId5"/>
    <p:sldId id="277" r:id="rId6"/>
    <p:sldId id="258" r:id="rId7"/>
    <p:sldId id="262" r:id="rId8"/>
    <p:sldId id="263" r:id="rId9"/>
    <p:sldId id="264" r:id="rId10"/>
    <p:sldId id="278" r:id="rId11"/>
    <p:sldId id="279" r:id="rId12"/>
    <p:sldId id="268" r:id="rId13"/>
    <p:sldId id="270" r:id="rId14"/>
    <p:sldId id="280" r:id="rId15"/>
    <p:sldId id="272" r:id="rId16"/>
    <p:sldId id="282" r:id="rId17"/>
    <p:sldId id="273" r:id="rId18"/>
    <p:sldId id="274" r:id="rId19"/>
    <p:sldId id="275" r:id="rId20"/>
    <p:sldId id="283" r:id="rId21"/>
    <p:sldId id="281" r:id="rId22"/>
    <p:sldId id="276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6625" autoAdjust="0"/>
  </p:normalViewPr>
  <p:slideViewPr>
    <p:cSldViewPr>
      <p:cViewPr>
        <p:scale>
          <a:sx n="50" d="100"/>
          <a:sy n="50" d="100"/>
        </p:scale>
        <p:origin x="-2652" y="-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55208-475D-46D6-A04B-8CFB8FDF96F5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559E81C-8144-49EF-A135-405BBDCC615C}">
      <dgm:prSet/>
      <dgm:spPr/>
      <dgm:t>
        <a:bodyPr/>
        <a:lstStyle/>
        <a:p>
          <a:pPr rtl="0"/>
          <a:endParaRPr lang="en-US" dirty="0"/>
        </a:p>
      </dgm:t>
    </dgm:pt>
    <dgm:pt modelId="{051E35C3-249C-4D0D-A04E-8A4794FA3A63}" type="parTrans" cxnId="{51EC9397-E2E6-4055-895A-761B911CEED3}">
      <dgm:prSet/>
      <dgm:spPr/>
      <dgm:t>
        <a:bodyPr/>
        <a:lstStyle/>
        <a:p>
          <a:endParaRPr lang="en-US"/>
        </a:p>
      </dgm:t>
    </dgm:pt>
    <dgm:pt modelId="{A03B4FC7-360F-4B5D-BFFB-78C0E0D19C8D}" type="sibTrans" cxnId="{51EC9397-E2E6-4055-895A-761B911CEED3}">
      <dgm:prSet/>
      <dgm:spPr/>
      <dgm:t>
        <a:bodyPr/>
        <a:lstStyle/>
        <a:p>
          <a:endParaRPr lang="en-US"/>
        </a:p>
      </dgm:t>
    </dgm:pt>
    <dgm:pt modelId="{3DFB189F-E1A7-40BE-B4A6-08FE5AD98C21}">
      <dgm:prSet/>
      <dgm:spPr/>
      <dgm:t>
        <a:bodyPr/>
        <a:lstStyle/>
        <a:p>
          <a:pPr rtl="0"/>
          <a:endParaRPr lang="en-US" dirty="0"/>
        </a:p>
      </dgm:t>
    </dgm:pt>
    <dgm:pt modelId="{D72F613D-30F3-4DAA-B674-2A040E42FB5C}" type="parTrans" cxnId="{C3C66EFA-527B-4B70-9A80-C25CEDA53805}">
      <dgm:prSet/>
      <dgm:spPr/>
      <dgm:t>
        <a:bodyPr/>
        <a:lstStyle/>
        <a:p>
          <a:endParaRPr lang="en-US"/>
        </a:p>
      </dgm:t>
    </dgm:pt>
    <dgm:pt modelId="{8FC7A52A-95F5-49E7-A66A-5AE4868820AD}" type="sibTrans" cxnId="{C3C66EFA-527B-4B70-9A80-C25CEDA53805}">
      <dgm:prSet/>
      <dgm:spPr/>
      <dgm:t>
        <a:bodyPr/>
        <a:lstStyle/>
        <a:p>
          <a:endParaRPr lang="en-US"/>
        </a:p>
      </dgm:t>
    </dgm:pt>
    <dgm:pt modelId="{B54E3539-6EF2-431B-A9C8-BF8486DE8881}" type="pres">
      <dgm:prSet presAssocID="{27555208-475D-46D6-A04B-8CFB8FDF96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20974B-1D13-4BD5-BD5A-ACD1080963A5}" type="pres">
      <dgm:prSet presAssocID="{27555208-475D-46D6-A04B-8CFB8FDF96F5}" presName="dummyMaxCanvas" presStyleCnt="0">
        <dgm:presLayoutVars/>
      </dgm:prSet>
      <dgm:spPr/>
    </dgm:pt>
    <dgm:pt modelId="{5BC51EF1-4F9C-4F06-ACBE-C666185648CE}" type="pres">
      <dgm:prSet presAssocID="{27555208-475D-46D6-A04B-8CFB8FDF96F5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F5268-BA6C-46D5-BDE0-41FC3D021D91}" type="pres">
      <dgm:prSet presAssocID="{27555208-475D-46D6-A04B-8CFB8FDF96F5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45C64-7771-41AB-97BB-BC47F3005DDF}" type="pres">
      <dgm:prSet presAssocID="{27555208-475D-46D6-A04B-8CFB8FDF96F5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970A4D-015D-4241-BA2B-9575A018A29B}" type="pres">
      <dgm:prSet presAssocID="{27555208-475D-46D6-A04B-8CFB8FDF96F5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0D28-0FA8-4D77-8187-E1B6C1AF5683}" type="pres">
      <dgm:prSet presAssocID="{27555208-475D-46D6-A04B-8CFB8FDF96F5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EC9397-E2E6-4055-895A-761B911CEED3}" srcId="{27555208-475D-46D6-A04B-8CFB8FDF96F5}" destId="{A559E81C-8144-49EF-A135-405BBDCC615C}" srcOrd="0" destOrd="0" parTransId="{051E35C3-249C-4D0D-A04E-8A4794FA3A63}" sibTransId="{A03B4FC7-360F-4B5D-BFFB-78C0E0D19C8D}"/>
    <dgm:cxn modelId="{675D1155-5F6D-4F3E-9123-0A2FD9E39FAC}" type="presOf" srcId="{3DFB189F-E1A7-40BE-B4A6-08FE5AD98C21}" destId="{781F5268-BA6C-46D5-BDE0-41FC3D021D91}" srcOrd="0" destOrd="0" presId="urn:microsoft.com/office/officeart/2005/8/layout/vProcess5"/>
    <dgm:cxn modelId="{A0662751-7424-4CA9-9991-E51292D1F0FF}" type="presOf" srcId="{3DFB189F-E1A7-40BE-B4A6-08FE5AD98C21}" destId="{DEA20D28-0FA8-4D77-8187-E1B6C1AF5683}" srcOrd="1" destOrd="0" presId="urn:microsoft.com/office/officeart/2005/8/layout/vProcess5"/>
    <dgm:cxn modelId="{E170FA70-834B-4FE7-8D93-E031491B542E}" type="presOf" srcId="{A559E81C-8144-49EF-A135-405BBDCC615C}" destId="{47970A4D-015D-4241-BA2B-9575A018A29B}" srcOrd="1" destOrd="0" presId="urn:microsoft.com/office/officeart/2005/8/layout/vProcess5"/>
    <dgm:cxn modelId="{24AC5E53-D0C2-4889-9049-68E40BDD0C3B}" type="presOf" srcId="{27555208-475D-46D6-A04B-8CFB8FDF96F5}" destId="{B54E3539-6EF2-431B-A9C8-BF8486DE8881}" srcOrd="0" destOrd="0" presId="urn:microsoft.com/office/officeart/2005/8/layout/vProcess5"/>
    <dgm:cxn modelId="{28F5E499-DC67-485A-A865-0AE5B35A1D96}" type="presOf" srcId="{A03B4FC7-360F-4B5D-BFFB-78C0E0D19C8D}" destId="{B2545C64-7771-41AB-97BB-BC47F3005DDF}" srcOrd="0" destOrd="0" presId="urn:microsoft.com/office/officeart/2005/8/layout/vProcess5"/>
    <dgm:cxn modelId="{C3C66EFA-527B-4B70-9A80-C25CEDA53805}" srcId="{27555208-475D-46D6-A04B-8CFB8FDF96F5}" destId="{3DFB189F-E1A7-40BE-B4A6-08FE5AD98C21}" srcOrd="1" destOrd="0" parTransId="{D72F613D-30F3-4DAA-B674-2A040E42FB5C}" sibTransId="{8FC7A52A-95F5-49E7-A66A-5AE4868820AD}"/>
    <dgm:cxn modelId="{ADB0FF1A-EB60-4B3C-A520-0A1BDB8FD98F}" type="presOf" srcId="{A559E81C-8144-49EF-A135-405BBDCC615C}" destId="{5BC51EF1-4F9C-4F06-ACBE-C666185648CE}" srcOrd="0" destOrd="0" presId="urn:microsoft.com/office/officeart/2005/8/layout/vProcess5"/>
    <dgm:cxn modelId="{51357750-A3D3-477B-952F-E075173D7417}" type="presParOf" srcId="{B54E3539-6EF2-431B-A9C8-BF8486DE8881}" destId="{9620974B-1D13-4BD5-BD5A-ACD1080963A5}" srcOrd="0" destOrd="0" presId="urn:microsoft.com/office/officeart/2005/8/layout/vProcess5"/>
    <dgm:cxn modelId="{5E1E5292-6EAE-47D2-9669-0A1A3FF6B15F}" type="presParOf" srcId="{B54E3539-6EF2-431B-A9C8-BF8486DE8881}" destId="{5BC51EF1-4F9C-4F06-ACBE-C666185648CE}" srcOrd="1" destOrd="0" presId="urn:microsoft.com/office/officeart/2005/8/layout/vProcess5"/>
    <dgm:cxn modelId="{283A4C62-1ED6-41F2-BE52-892E03906E49}" type="presParOf" srcId="{B54E3539-6EF2-431B-A9C8-BF8486DE8881}" destId="{781F5268-BA6C-46D5-BDE0-41FC3D021D91}" srcOrd="2" destOrd="0" presId="urn:microsoft.com/office/officeart/2005/8/layout/vProcess5"/>
    <dgm:cxn modelId="{53A33E2D-DF3C-4FF8-B2B4-3D45BCCF83A0}" type="presParOf" srcId="{B54E3539-6EF2-431B-A9C8-BF8486DE8881}" destId="{B2545C64-7771-41AB-97BB-BC47F3005DDF}" srcOrd="3" destOrd="0" presId="urn:microsoft.com/office/officeart/2005/8/layout/vProcess5"/>
    <dgm:cxn modelId="{FB67465B-C0FD-42D9-B7F7-A699F16BAEFE}" type="presParOf" srcId="{B54E3539-6EF2-431B-A9C8-BF8486DE8881}" destId="{47970A4D-015D-4241-BA2B-9575A018A29B}" srcOrd="4" destOrd="0" presId="urn:microsoft.com/office/officeart/2005/8/layout/vProcess5"/>
    <dgm:cxn modelId="{4288BF48-5213-4B35-B8FB-15DDA47F4B86}" type="presParOf" srcId="{B54E3539-6EF2-431B-A9C8-BF8486DE8881}" destId="{DEA20D28-0FA8-4D77-8187-E1B6C1AF568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DB9E849A-881B-4AC1-B83C-6AB37F067A8E}">
      <dgm:prSet phldrT="[Text]"/>
      <dgm:spPr/>
      <dgm:t>
        <a:bodyPr/>
        <a:lstStyle/>
        <a:p>
          <a:endParaRPr lang="en-US" dirty="0"/>
        </a:p>
      </dgm:t>
    </dgm:pt>
    <dgm:pt modelId="{C7BE3E1C-8B53-4F4C-BCCC-EF2B423D6432}" type="parTrans" cxnId="{183C1D68-99A7-42A0-9C92-6455CF2B7FEA}">
      <dgm:prSet/>
      <dgm:spPr/>
      <dgm:t>
        <a:bodyPr/>
        <a:lstStyle/>
        <a:p>
          <a:endParaRPr lang="en-US"/>
        </a:p>
      </dgm:t>
    </dgm:pt>
    <dgm:pt modelId="{0C0E0BB6-F3D6-4D1A-94F4-D52C4613869D}" type="sibTrans" cxnId="{183C1D68-99A7-42A0-9C92-6455CF2B7FEA}">
      <dgm:prSet/>
      <dgm:spPr/>
      <dgm:t>
        <a:bodyPr/>
        <a:lstStyle/>
        <a:p>
          <a:endParaRPr lang="en-US"/>
        </a:p>
      </dgm:t>
    </dgm:pt>
    <dgm:pt modelId="{F60333B3-EAA1-41FC-9CE1-1DD72DF8F83A}">
      <dgm:prSet phldrT="[Text]"/>
      <dgm:spPr/>
      <dgm:t>
        <a:bodyPr/>
        <a:lstStyle/>
        <a:p>
          <a:endParaRPr lang="en-US" dirty="0"/>
        </a:p>
      </dgm:t>
    </dgm:pt>
    <dgm:pt modelId="{6E8ECAB2-166A-4386-AE1C-2E0B654942E7}" type="parTrans" cxnId="{6C90594A-971D-482F-8DAF-34CA584739FC}">
      <dgm:prSet/>
      <dgm:spPr/>
      <dgm:t>
        <a:bodyPr/>
        <a:lstStyle/>
        <a:p>
          <a:endParaRPr lang="en-US"/>
        </a:p>
      </dgm:t>
    </dgm:pt>
    <dgm:pt modelId="{93A2A94D-186E-407B-BB19-7DA12EFA03B6}" type="sibTrans" cxnId="{6C90594A-971D-482F-8DAF-34CA584739FC}">
      <dgm:prSet/>
      <dgm:spPr/>
      <dgm:t>
        <a:bodyPr/>
        <a:lstStyle/>
        <a:p>
          <a:endParaRPr lang="en-US"/>
        </a:p>
      </dgm:t>
    </dgm:pt>
    <dgm:pt modelId="{E283126F-FC28-414D-A2D8-24AE3513EB4C}">
      <dgm:prSet phldrT="[Text]"/>
      <dgm:spPr/>
      <dgm:t>
        <a:bodyPr/>
        <a:lstStyle/>
        <a:p>
          <a:endParaRPr lang="en-US" dirty="0"/>
        </a:p>
      </dgm:t>
    </dgm:pt>
    <dgm:pt modelId="{FE10379A-EDED-40E6-976D-1F6588E7F65A}" type="parTrans" cxnId="{97E7CC30-A3C8-43F3-AFE0-F581E5FAEF8A}">
      <dgm:prSet/>
      <dgm:spPr/>
      <dgm:t>
        <a:bodyPr/>
        <a:lstStyle/>
        <a:p>
          <a:endParaRPr lang="en-US"/>
        </a:p>
      </dgm:t>
    </dgm:pt>
    <dgm:pt modelId="{C3DA7A3B-7F25-4BBB-B227-361521BA9871}" type="sibTrans" cxnId="{97E7CC30-A3C8-43F3-AFE0-F581E5FAEF8A}">
      <dgm:prSet/>
      <dgm:spPr/>
      <dgm:t>
        <a:bodyPr/>
        <a:lstStyle/>
        <a:p>
          <a:endParaRPr lang="en-US"/>
        </a:p>
      </dgm:t>
    </dgm:pt>
    <dgm:pt modelId="{D5316BE3-8E7E-46FD-8B0E-5FBB79CAEE64}">
      <dgm:prSet phldrT="[Text]"/>
      <dgm:spPr/>
      <dgm:t>
        <a:bodyPr/>
        <a:lstStyle/>
        <a:p>
          <a:endParaRPr lang="en-US" dirty="0"/>
        </a:p>
      </dgm:t>
    </dgm:pt>
    <dgm:pt modelId="{8241F9FE-5928-411F-A061-94CE82A280BD}" type="parTrans" cxnId="{026F1AB9-9CAB-487F-ABAB-40B079FB4E3B}">
      <dgm:prSet/>
      <dgm:spPr/>
      <dgm:t>
        <a:bodyPr/>
        <a:lstStyle/>
        <a:p>
          <a:endParaRPr lang="en-US"/>
        </a:p>
      </dgm:t>
    </dgm:pt>
    <dgm:pt modelId="{3DA19630-8B64-4CB2-96DE-474DE38CC4CC}" type="sibTrans" cxnId="{026F1AB9-9CAB-487F-ABAB-40B079FB4E3B}">
      <dgm:prSet/>
      <dgm:spPr/>
      <dgm:t>
        <a:bodyPr/>
        <a:lstStyle/>
        <a:p>
          <a:endParaRPr lang="en-US"/>
        </a:p>
      </dgm:t>
    </dgm:pt>
    <dgm:pt modelId="{A656F7D4-2967-4DD5-8DC2-C21A034EB8B6}">
      <dgm:prSet phldrT="[Text]"/>
      <dgm:spPr/>
      <dgm:t>
        <a:bodyPr/>
        <a:lstStyle/>
        <a:p>
          <a:endParaRPr lang="en-US" dirty="0"/>
        </a:p>
      </dgm:t>
    </dgm:pt>
    <dgm:pt modelId="{D3E25D87-5EED-4343-A428-9486D645C475}" type="parTrans" cxnId="{E7211D01-07AC-4A8E-8773-EFB7D4FC69FE}">
      <dgm:prSet/>
      <dgm:spPr/>
      <dgm:t>
        <a:bodyPr/>
        <a:lstStyle/>
        <a:p>
          <a:endParaRPr lang="en-US"/>
        </a:p>
      </dgm:t>
    </dgm:pt>
    <dgm:pt modelId="{4420FCAB-666E-43BE-8C91-46641A779EF4}" type="sibTrans" cxnId="{E7211D01-07AC-4A8E-8773-EFB7D4FC69FE}">
      <dgm:prSet/>
      <dgm:spPr/>
      <dgm:t>
        <a:bodyPr/>
        <a:lstStyle/>
        <a:p>
          <a:endParaRPr lang="en-US"/>
        </a:p>
      </dgm:t>
    </dgm:pt>
    <dgm:pt modelId="{5EDD427E-7945-47D6-BDAE-19A49F7718C9}">
      <dgm:prSet phldrT="[Text]"/>
      <dgm:spPr/>
      <dgm:t>
        <a:bodyPr/>
        <a:lstStyle/>
        <a:p>
          <a:endParaRPr lang="en-US" dirty="0"/>
        </a:p>
      </dgm:t>
    </dgm:pt>
    <dgm:pt modelId="{61F7AB67-1612-4320-B9D9-18A73C50AFCD}" type="parTrans" cxnId="{E7F3FC02-3681-4CC6-979C-E44365B322FA}">
      <dgm:prSet/>
      <dgm:spPr/>
      <dgm:t>
        <a:bodyPr/>
        <a:lstStyle/>
        <a:p>
          <a:endParaRPr lang="en-US"/>
        </a:p>
      </dgm:t>
    </dgm:pt>
    <dgm:pt modelId="{F71CD9F7-081B-420E-B80E-E1EBCB7E08C4}" type="sibTrans" cxnId="{E7F3FC02-3681-4CC6-979C-E44365B322FA}">
      <dgm:prSet/>
      <dgm:spPr/>
      <dgm:t>
        <a:bodyPr/>
        <a:lstStyle/>
        <a:p>
          <a:endParaRPr lang="en-US"/>
        </a:p>
      </dgm:t>
    </dgm:pt>
    <dgm:pt modelId="{27C31185-E164-4586-A199-1088E12042E6}">
      <dgm:prSet phldrT="[Text]"/>
      <dgm:spPr/>
      <dgm:t>
        <a:bodyPr/>
        <a:lstStyle/>
        <a:p>
          <a:endParaRPr lang="en-US" dirty="0"/>
        </a:p>
      </dgm:t>
    </dgm:pt>
    <dgm:pt modelId="{75F9787F-7799-442D-880E-775E9459C03B}" type="parTrans" cxnId="{A9BA5611-EC42-4A69-BB88-A7C33BBCFBDC}">
      <dgm:prSet/>
      <dgm:spPr/>
      <dgm:t>
        <a:bodyPr/>
        <a:lstStyle/>
        <a:p>
          <a:endParaRPr lang="en-US"/>
        </a:p>
      </dgm:t>
    </dgm:pt>
    <dgm:pt modelId="{EA92AA0E-2BAF-4526-BF82-CBCBD5D3DDA4}" type="sibTrans" cxnId="{A9BA5611-EC42-4A69-BB88-A7C33BBCFBDC}">
      <dgm:prSet/>
      <dgm:spPr/>
      <dgm:t>
        <a:bodyPr/>
        <a:lstStyle/>
        <a:p>
          <a:endParaRPr lang="en-US"/>
        </a:p>
      </dgm:t>
    </dgm:pt>
    <dgm:pt modelId="{6D52078A-99E5-49D3-B00D-D50F2B591615}">
      <dgm:prSet phldrT="[Text]"/>
      <dgm:spPr/>
      <dgm:t>
        <a:bodyPr/>
        <a:lstStyle/>
        <a:p>
          <a:endParaRPr lang="en-US" dirty="0"/>
        </a:p>
      </dgm:t>
    </dgm:pt>
    <dgm:pt modelId="{412262E1-DDBD-42AA-8701-897F91F78352}" type="parTrans" cxnId="{320CD5ED-F09A-4094-A047-F837C3FC18B6}">
      <dgm:prSet/>
      <dgm:spPr/>
      <dgm:t>
        <a:bodyPr/>
        <a:lstStyle/>
        <a:p>
          <a:endParaRPr lang="en-US"/>
        </a:p>
      </dgm:t>
    </dgm:pt>
    <dgm:pt modelId="{C9D67E85-6294-4852-A7EC-81DDE8AE4D50}" type="sibTrans" cxnId="{320CD5ED-F09A-4094-A047-F837C3FC18B6}">
      <dgm:prSet/>
      <dgm:spPr/>
      <dgm:t>
        <a:bodyPr/>
        <a:lstStyle/>
        <a:p>
          <a:endParaRPr lang="en-US"/>
        </a:p>
      </dgm:t>
    </dgm:pt>
    <dgm:pt modelId="{3E568435-C529-42ED-AFFD-32AEC843CE4C}">
      <dgm:prSet phldrT="[Text]"/>
      <dgm:spPr/>
      <dgm:t>
        <a:bodyPr/>
        <a:lstStyle/>
        <a:p>
          <a:endParaRPr lang="en-US" dirty="0"/>
        </a:p>
      </dgm:t>
    </dgm:pt>
    <dgm:pt modelId="{89072BC8-DEA7-4A79-8E0A-7838DB45D9ED}" type="parTrans" cxnId="{640B2628-00E0-4DEF-8B34-EDEB7765B99E}">
      <dgm:prSet/>
      <dgm:spPr/>
      <dgm:t>
        <a:bodyPr/>
        <a:lstStyle/>
        <a:p>
          <a:endParaRPr lang="en-US"/>
        </a:p>
      </dgm:t>
    </dgm:pt>
    <dgm:pt modelId="{724DDD6D-CBC0-4D13-9A60-BA24CE71C67B}" type="sibTrans" cxnId="{640B2628-00E0-4DEF-8B34-EDEB7765B99E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</dgm:pt>
    <dgm:pt modelId="{543249A8-E29A-4785-A1BD-862DA698EC28}" type="pres">
      <dgm:prSet presAssocID="{3519D4E7-0324-406D-B89D-1BB2E2CD7B21}" presName="composite" presStyleCnt="0"/>
      <dgm:spPr/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7CC30-A3C8-43F3-AFE0-F581E5FAEF8A}" srcId="{BA752347-372C-4B9A-8039-42F06159FA58}" destId="{E283126F-FC28-414D-A2D8-24AE3513EB4C}" srcOrd="1" destOrd="0" parTransId="{FE10379A-EDED-40E6-976D-1F6588E7F65A}" sibTransId="{C3DA7A3B-7F25-4BBB-B227-361521BA9871}"/>
    <dgm:cxn modelId="{026F1AB9-9CAB-487F-ABAB-40B079FB4E3B}" srcId="{BA752347-372C-4B9A-8039-42F06159FA58}" destId="{D5316BE3-8E7E-46FD-8B0E-5FBB79CAEE64}" srcOrd="2" destOrd="0" parTransId="{8241F9FE-5928-411F-A061-94CE82A280BD}" sibTransId="{3DA19630-8B64-4CB2-96DE-474DE38CC4CC}"/>
    <dgm:cxn modelId="{1E40ADA2-99A5-4715-BC6F-E9019D64562B}" type="presOf" srcId="{3E568435-C529-42ED-AFFD-32AEC843CE4C}" destId="{60221275-6027-4ED4-8388-56E22064B02F}" srcOrd="0" destOrd="7" presId="urn:microsoft.com/office/officeart/2005/8/layout/hList1"/>
    <dgm:cxn modelId="{183C1D68-99A7-42A0-9C92-6455CF2B7FEA}" srcId="{3519D4E7-0324-406D-B89D-1BB2E2CD7B21}" destId="{DB9E849A-881B-4AC1-B83C-6AB37F067A8E}" srcOrd="1" destOrd="0" parTransId="{C7BE3E1C-8B53-4F4C-BCCC-EF2B423D6432}" sibTransId="{0C0E0BB6-F3D6-4D1A-94F4-D52C4613869D}"/>
    <dgm:cxn modelId="{A9BA5611-EC42-4A69-BB88-A7C33BBCFBDC}" srcId="{BA752347-372C-4B9A-8039-42F06159FA58}" destId="{27C31185-E164-4586-A199-1088E12042E6}" srcOrd="5" destOrd="0" parTransId="{75F9787F-7799-442D-880E-775E9459C03B}" sibTransId="{EA92AA0E-2BAF-4526-BF82-CBCBD5D3DDA4}"/>
    <dgm:cxn modelId="{26E22ABA-262D-4A64-8229-5506DDF05E88}" srcId="{BA752347-372C-4B9A-8039-42F06159FA58}" destId="{C96D4FF0-B997-4EE6-B6C5-03AE366D399D}" srcOrd="8" destOrd="0" parTransId="{6913D573-1C0E-4FAA-B1FF-2A9B06BA639C}" sibTransId="{3BD23986-9315-41BC-BC03-A3E6C5975889}"/>
    <dgm:cxn modelId="{F46C676B-FA1D-4494-956C-950A840D78F6}" type="presOf" srcId="{6D52078A-99E5-49D3-B00D-D50F2B591615}" destId="{60221275-6027-4ED4-8388-56E22064B02F}" srcOrd="0" destOrd="6" presId="urn:microsoft.com/office/officeart/2005/8/layout/hList1"/>
    <dgm:cxn modelId="{320CD5ED-F09A-4094-A047-F837C3FC18B6}" srcId="{BA752347-372C-4B9A-8039-42F06159FA58}" destId="{6D52078A-99E5-49D3-B00D-D50F2B591615}" srcOrd="6" destOrd="0" parTransId="{412262E1-DDBD-42AA-8701-897F91F78352}" sibTransId="{C9D67E85-6294-4852-A7EC-81DDE8AE4D50}"/>
    <dgm:cxn modelId="{B861A940-6446-46A0-9B35-192C2CC0A0D1}" srcId="{3519D4E7-0324-406D-B89D-1BB2E2CD7B21}" destId="{D718CD0C-672A-41C1-A5A4-0B56440A4AD2}" srcOrd="0" destOrd="0" parTransId="{59620F42-0C6C-4AEB-B03C-4203A775C0BC}" sibTransId="{96ECA123-282B-4240-9FE3-79B5066F5435}"/>
    <dgm:cxn modelId="{7070DA00-D11D-4D7B-9B04-A411A3F112B5}" type="presOf" srcId="{0C012C96-1856-4623-B8BC-6A6C0D5B6DF9}" destId="{B976411E-3460-4F54-95E7-3A20B73133CE}" srcOrd="0" destOrd="0" presId="urn:microsoft.com/office/officeart/2005/8/layout/hList1"/>
    <dgm:cxn modelId="{6B25DA59-CAE1-4E79-99B1-0AB8B52335B2}" type="presOf" srcId="{F60333B3-EAA1-41FC-9CE1-1DD72DF8F83A}" destId="{60221275-6027-4ED4-8388-56E22064B02F}" srcOrd="0" destOrd="0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30DA2D0B-4513-43A8-9D0B-8B5C350CBECC}" type="presOf" srcId="{C96D4FF0-B997-4EE6-B6C5-03AE366D399D}" destId="{60221275-6027-4ED4-8388-56E22064B02F}" srcOrd="0" destOrd="8" presId="urn:microsoft.com/office/officeart/2005/8/layout/hList1"/>
    <dgm:cxn modelId="{640B2628-00E0-4DEF-8B34-EDEB7765B99E}" srcId="{BA752347-372C-4B9A-8039-42F06159FA58}" destId="{3E568435-C529-42ED-AFFD-32AEC843CE4C}" srcOrd="7" destOrd="0" parTransId="{89072BC8-DEA7-4A79-8E0A-7838DB45D9ED}" sibTransId="{724DDD6D-CBC0-4D13-9A60-BA24CE71C67B}"/>
    <dgm:cxn modelId="{9FE5E671-ACB9-4FF7-B2D8-C70A275AFB69}" type="presOf" srcId="{A656F7D4-2967-4DD5-8DC2-C21A034EB8B6}" destId="{60221275-6027-4ED4-8388-56E22064B02F}" srcOrd="0" destOrd="3" presId="urn:microsoft.com/office/officeart/2005/8/layout/hList1"/>
    <dgm:cxn modelId="{B4DAD2F3-1BDA-450D-89E9-612BA2899BF5}" type="presOf" srcId="{D5316BE3-8E7E-46FD-8B0E-5FBB79CAEE64}" destId="{60221275-6027-4ED4-8388-56E22064B02F}" srcOrd="0" destOrd="2" presId="urn:microsoft.com/office/officeart/2005/8/layout/hList1"/>
    <dgm:cxn modelId="{0FF71E27-A79D-42ED-823C-E323302E5127}" type="presOf" srcId="{3519D4E7-0324-406D-B89D-1BB2E2CD7B21}" destId="{78A3DF29-D4E4-4DF0-A194-6452E2A6A7C9}" srcOrd="0" destOrd="0" presId="urn:microsoft.com/office/officeart/2005/8/layout/hList1"/>
    <dgm:cxn modelId="{C6F5F4B2-5E3D-4C62-A613-688672312306}" type="presOf" srcId="{BA752347-372C-4B9A-8039-42F06159FA58}" destId="{B1A164FE-3C77-48DC-88C7-53693810BFF9}" srcOrd="0" destOrd="0" presId="urn:microsoft.com/office/officeart/2005/8/layout/hList1"/>
    <dgm:cxn modelId="{F694027A-CA94-4B45-94DD-D4A31E080B38}" type="presOf" srcId="{16F43C97-DFA3-49C5-878C-9770D8C91734}" destId="{CAEA9621-F93D-422F-BBBC-44D4A4B1435B}" srcOrd="0" destOrd="0" presId="urn:microsoft.com/office/officeart/2005/8/layout/hList1"/>
    <dgm:cxn modelId="{97EACA96-C9F8-4ECA-B5F1-0CBDC7A14CBD}" srcId="{B6ED21B3-338D-41CC-9FF0-053CD915371E}" destId="{16F43C97-DFA3-49C5-878C-9770D8C91734}" srcOrd="0" destOrd="0" parTransId="{F6920D36-F9D5-4E29-81AC-37C7573FD06A}" sibTransId="{F16EFE2D-27A4-4EA3-BB7F-B5D13F45A577}"/>
    <dgm:cxn modelId="{E7211D01-07AC-4A8E-8773-EFB7D4FC69FE}" srcId="{BA752347-372C-4B9A-8039-42F06159FA58}" destId="{A656F7D4-2967-4DD5-8DC2-C21A034EB8B6}" srcOrd="3" destOrd="0" parTransId="{D3E25D87-5EED-4343-A428-9486D645C475}" sibTransId="{4420FCAB-666E-43BE-8C91-46641A779EF4}"/>
    <dgm:cxn modelId="{9D717C0A-269B-4E3C-9AD1-639F4A41200A}" type="presOf" srcId="{B6ED21B3-338D-41CC-9FF0-053CD915371E}" destId="{C7EAF887-E8E5-41BB-A335-069478E7821F}" srcOrd="0" destOrd="0" presId="urn:microsoft.com/office/officeart/2005/8/layout/hList1"/>
    <dgm:cxn modelId="{BDEE59AC-E3F9-43DD-989E-01E7245E92CC}" type="presOf" srcId="{E283126F-FC28-414D-A2D8-24AE3513EB4C}" destId="{60221275-6027-4ED4-8388-56E22064B02F}" srcOrd="0" destOrd="1" presId="urn:microsoft.com/office/officeart/2005/8/layout/hList1"/>
    <dgm:cxn modelId="{E36465C0-FF7D-46CB-BDDA-47D6F7572D6C}" type="presOf" srcId="{5EDD427E-7945-47D6-BDAE-19A49F7718C9}" destId="{60221275-6027-4ED4-8388-56E22064B02F}" srcOrd="0" destOrd="4" presId="urn:microsoft.com/office/officeart/2005/8/layout/hList1"/>
    <dgm:cxn modelId="{74AEC6C0-3D67-429B-8753-A4C4C68A415F}" type="presOf" srcId="{27C31185-E164-4586-A199-1088E12042E6}" destId="{60221275-6027-4ED4-8388-56E22064B02F}" srcOrd="0" destOrd="5" presId="urn:microsoft.com/office/officeart/2005/8/layout/hList1"/>
    <dgm:cxn modelId="{B2588C63-5712-445D-B230-90C792EE2590}" type="presOf" srcId="{DB9E849A-881B-4AC1-B83C-6AB37F067A8E}" destId="{6A412539-CE27-4D72-A5CB-4AAC905D12F1}" srcOrd="0" destOrd="1" presId="urn:microsoft.com/office/officeart/2005/8/layout/hList1"/>
    <dgm:cxn modelId="{6C90594A-971D-482F-8DAF-34CA584739FC}" srcId="{BA752347-372C-4B9A-8039-42F06159FA58}" destId="{F60333B3-EAA1-41FC-9CE1-1DD72DF8F83A}" srcOrd="0" destOrd="0" parTransId="{6E8ECAB2-166A-4386-AE1C-2E0B654942E7}" sibTransId="{93A2A94D-186E-407B-BB19-7DA12EFA03B6}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2AA725FF-E847-4553-92BA-9C50C6E04E60}" type="presOf" srcId="{D718CD0C-672A-41C1-A5A4-0B56440A4AD2}" destId="{6A412539-CE27-4D72-A5CB-4AAC905D12F1}" srcOrd="0" destOrd="0" presId="urn:microsoft.com/office/officeart/2005/8/layout/hList1"/>
    <dgm:cxn modelId="{E7F3FC02-3681-4CC6-979C-E44365B322FA}" srcId="{BA752347-372C-4B9A-8039-42F06159FA58}" destId="{5EDD427E-7945-47D6-BDAE-19A49F7718C9}" srcOrd="4" destOrd="0" parTransId="{61F7AB67-1612-4320-B9D9-18A73C50AFCD}" sibTransId="{F71CD9F7-081B-420E-B80E-E1EBCB7E08C4}"/>
    <dgm:cxn modelId="{ACFA3EC3-5797-459E-8B73-B78E096E487B}" type="presParOf" srcId="{B976411E-3460-4F54-95E7-3A20B73133CE}" destId="{D1FE13FC-4D64-46E1-91FA-73D3A5F83437}" srcOrd="0" destOrd="0" presId="urn:microsoft.com/office/officeart/2005/8/layout/hList1"/>
    <dgm:cxn modelId="{95A832E1-FA7A-48CA-9DC8-2AF9E77B8752}" type="presParOf" srcId="{D1FE13FC-4D64-46E1-91FA-73D3A5F83437}" destId="{B1A164FE-3C77-48DC-88C7-53693810BFF9}" srcOrd="0" destOrd="0" presId="urn:microsoft.com/office/officeart/2005/8/layout/hList1"/>
    <dgm:cxn modelId="{0A0D8BEB-CB47-43BC-8E64-EAE6744D995F}" type="presParOf" srcId="{D1FE13FC-4D64-46E1-91FA-73D3A5F83437}" destId="{60221275-6027-4ED4-8388-56E22064B02F}" srcOrd="1" destOrd="0" presId="urn:microsoft.com/office/officeart/2005/8/layout/hList1"/>
    <dgm:cxn modelId="{47EF08BC-B9C5-482E-AC41-FC1567552E80}" type="presParOf" srcId="{B976411E-3460-4F54-95E7-3A20B73133CE}" destId="{1D5A887E-7A96-445A-B76A-AD1776E82FB4}" srcOrd="1" destOrd="0" presId="urn:microsoft.com/office/officeart/2005/8/layout/hList1"/>
    <dgm:cxn modelId="{02C406C7-3FF3-4D62-990C-DC53327C291D}" type="presParOf" srcId="{B976411E-3460-4F54-95E7-3A20B73133CE}" destId="{CDCCC624-D8C7-4BEC-9A0C-7E7C2CF3C51E}" srcOrd="2" destOrd="0" presId="urn:microsoft.com/office/officeart/2005/8/layout/hList1"/>
    <dgm:cxn modelId="{E255F29E-9E92-4D11-9EFE-41E77FBDD598}" type="presParOf" srcId="{CDCCC624-D8C7-4BEC-9A0C-7E7C2CF3C51E}" destId="{C7EAF887-E8E5-41BB-A335-069478E7821F}" srcOrd="0" destOrd="0" presId="urn:microsoft.com/office/officeart/2005/8/layout/hList1"/>
    <dgm:cxn modelId="{18C99E6A-1B34-4558-A779-E8CA4F23D8FA}" type="presParOf" srcId="{CDCCC624-D8C7-4BEC-9A0C-7E7C2CF3C51E}" destId="{CAEA9621-F93D-422F-BBBC-44D4A4B1435B}" srcOrd="1" destOrd="0" presId="urn:microsoft.com/office/officeart/2005/8/layout/hList1"/>
    <dgm:cxn modelId="{E1755580-2277-475D-8C26-E645B8354A8C}" type="presParOf" srcId="{B976411E-3460-4F54-95E7-3A20B73133CE}" destId="{8CC217CC-3197-4A8D-A89F-C77D0BBA55F9}" srcOrd="3" destOrd="0" presId="urn:microsoft.com/office/officeart/2005/8/layout/hList1"/>
    <dgm:cxn modelId="{77383564-73B9-4DB1-B724-A94F313A2236}" type="presParOf" srcId="{B976411E-3460-4F54-95E7-3A20B73133CE}" destId="{543249A8-E29A-4785-A1BD-862DA698EC28}" srcOrd="4" destOrd="0" presId="urn:microsoft.com/office/officeart/2005/8/layout/hList1"/>
    <dgm:cxn modelId="{C0D704FC-2313-43EB-9241-959F0D946A6E}" type="presParOf" srcId="{543249A8-E29A-4785-A1BD-862DA698EC28}" destId="{78A3DF29-D4E4-4DF0-A194-6452E2A6A7C9}" srcOrd="0" destOrd="0" presId="urn:microsoft.com/office/officeart/2005/8/layout/hList1"/>
    <dgm:cxn modelId="{566CE685-E6E9-46EF-9918-05D829C41F00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DB9E849A-881B-4AC1-B83C-6AB37F067A8E}">
      <dgm:prSet phldrT="[Text]"/>
      <dgm:spPr/>
      <dgm:t>
        <a:bodyPr/>
        <a:lstStyle/>
        <a:p>
          <a:endParaRPr lang="en-US" dirty="0"/>
        </a:p>
      </dgm:t>
    </dgm:pt>
    <dgm:pt modelId="{C7BE3E1C-8B53-4F4C-BCCC-EF2B423D6432}" type="parTrans" cxnId="{183C1D68-99A7-42A0-9C92-6455CF2B7FEA}">
      <dgm:prSet/>
      <dgm:spPr/>
      <dgm:t>
        <a:bodyPr/>
        <a:lstStyle/>
        <a:p>
          <a:endParaRPr lang="en-US"/>
        </a:p>
      </dgm:t>
    </dgm:pt>
    <dgm:pt modelId="{0C0E0BB6-F3D6-4D1A-94F4-D52C4613869D}" type="sibTrans" cxnId="{183C1D68-99A7-42A0-9C92-6455CF2B7FEA}">
      <dgm:prSet/>
      <dgm:spPr/>
      <dgm:t>
        <a:bodyPr/>
        <a:lstStyle/>
        <a:p>
          <a:endParaRPr lang="en-US"/>
        </a:p>
      </dgm:t>
    </dgm:pt>
    <dgm:pt modelId="{C8D1F71B-A385-4345-982B-296EB9842720}">
      <dgm:prSet phldrT="[Text]"/>
      <dgm:spPr/>
      <dgm:t>
        <a:bodyPr/>
        <a:lstStyle/>
        <a:p>
          <a:endParaRPr lang="en-US" dirty="0"/>
        </a:p>
      </dgm:t>
    </dgm:pt>
    <dgm:pt modelId="{A1FA99C7-0D75-4AA9-BC0C-4E2941CDCC63}" type="parTrans" cxnId="{8E78C63C-E3CB-4492-A3C5-6B6426D7614D}">
      <dgm:prSet/>
      <dgm:spPr/>
      <dgm:t>
        <a:bodyPr/>
        <a:lstStyle/>
        <a:p>
          <a:endParaRPr lang="en-US"/>
        </a:p>
      </dgm:t>
    </dgm:pt>
    <dgm:pt modelId="{ECBBCE2F-C790-408B-8A26-E24F5CAD23EB}" type="sibTrans" cxnId="{8E78C63C-E3CB-4492-A3C5-6B6426D7614D}">
      <dgm:prSet/>
      <dgm:spPr/>
      <dgm:t>
        <a:bodyPr/>
        <a:lstStyle/>
        <a:p>
          <a:endParaRPr lang="en-US"/>
        </a:p>
      </dgm:t>
    </dgm:pt>
    <dgm:pt modelId="{729AF2AF-8CEA-4821-A660-D2445A72DA75}">
      <dgm:prSet phldrT="[Text]"/>
      <dgm:spPr/>
      <dgm:t>
        <a:bodyPr/>
        <a:lstStyle/>
        <a:p>
          <a:endParaRPr lang="en-US" dirty="0"/>
        </a:p>
      </dgm:t>
    </dgm:pt>
    <dgm:pt modelId="{B0FB4346-C456-4A09-8724-7205F3C998BE}" type="parTrans" cxnId="{2659AA0F-4368-4063-B2FD-76F156243711}">
      <dgm:prSet/>
      <dgm:spPr/>
      <dgm:t>
        <a:bodyPr/>
        <a:lstStyle/>
        <a:p>
          <a:endParaRPr lang="en-US"/>
        </a:p>
      </dgm:t>
    </dgm:pt>
    <dgm:pt modelId="{FA7FC2DA-5AA5-4099-9AD1-CDB97751274F}" type="sibTrans" cxnId="{2659AA0F-4368-4063-B2FD-76F156243711}">
      <dgm:prSet/>
      <dgm:spPr/>
      <dgm:t>
        <a:bodyPr/>
        <a:lstStyle/>
        <a:p>
          <a:endParaRPr lang="en-US"/>
        </a:p>
      </dgm:t>
    </dgm:pt>
    <dgm:pt modelId="{95B04D5C-C9CB-4C0E-BCD5-D19D7106A799}">
      <dgm:prSet phldrT="[Text]"/>
      <dgm:spPr/>
      <dgm:t>
        <a:bodyPr/>
        <a:lstStyle/>
        <a:p>
          <a:endParaRPr lang="en-US" dirty="0"/>
        </a:p>
      </dgm:t>
    </dgm:pt>
    <dgm:pt modelId="{CAEBA90E-1587-4766-A1CB-8E276641A93F}" type="parTrans" cxnId="{8C8CEB70-BDD9-4A93-BA66-79B4ABB6B4B7}">
      <dgm:prSet/>
      <dgm:spPr/>
      <dgm:t>
        <a:bodyPr/>
        <a:lstStyle/>
        <a:p>
          <a:endParaRPr lang="en-US"/>
        </a:p>
      </dgm:t>
    </dgm:pt>
    <dgm:pt modelId="{56728D0B-BAD5-4577-8926-13E1AD605FC1}" type="sibTrans" cxnId="{8C8CEB70-BDD9-4A93-BA66-79B4ABB6B4B7}">
      <dgm:prSet/>
      <dgm:spPr/>
      <dgm:t>
        <a:bodyPr/>
        <a:lstStyle/>
        <a:p>
          <a:endParaRPr lang="en-US"/>
        </a:p>
      </dgm:t>
    </dgm:pt>
    <dgm:pt modelId="{9CF0BD9E-4180-47D1-97DB-D70AA85E368E}">
      <dgm:prSet phldrT="[Text]"/>
      <dgm:spPr/>
      <dgm:t>
        <a:bodyPr/>
        <a:lstStyle/>
        <a:p>
          <a:endParaRPr lang="en-US" dirty="0"/>
        </a:p>
      </dgm:t>
    </dgm:pt>
    <dgm:pt modelId="{BDAFEE9F-A0C6-4514-8028-442B048A4DC1}" type="parTrans" cxnId="{B6B40574-F4C7-4B42-B6C7-B49D845A6368}">
      <dgm:prSet/>
      <dgm:spPr/>
      <dgm:t>
        <a:bodyPr/>
        <a:lstStyle/>
        <a:p>
          <a:endParaRPr lang="en-US"/>
        </a:p>
      </dgm:t>
    </dgm:pt>
    <dgm:pt modelId="{ACBFB6C1-BE7B-4626-BEEF-DBB7719AA933}" type="sibTrans" cxnId="{B6B40574-F4C7-4B42-B6C7-B49D845A6368}">
      <dgm:prSet/>
      <dgm:spPr/>
      <dgm:t>
        <a:bodyPr/>
        <a:lstStyle/>
        <a:p>
          <a:endParaRPr lang="en-US"/>
        </a:p>
      </dgm:t>
    </dgm:pt>
    <dgm:pt modelId="{556DE83F-7B8C-4757-8F0D-4AA52E571FE0}">
      <dgm:prSet phldrT="[Text]"/>
      <dgm:spPr/>
      <dgm:t>
        <a:bodyPr/>
        <a:lstStyle/>
        <a:p>
          <a:endParaRPr lang="en-US" dirty="0"/>
        </a:p>
      </dgm:t>
    </dgm:pt>
    <dgm:pt modelId="{76A91EAF-53F7-47B4-A3A6-C7DE0DF7643C}" type="parTrans" cxnId="{44299950-7CE4-488A-A935-E9966D56BEDC}">
      <dgm:prSet/>
      <dgm:spPr/>
      <dgm:t>
        <a:bodyPr/>
        <a:lstStyle/>
        <a:p>
          <a:endParaRPr lang="en-US"/>
        </a:p>
      </dgm:t>
    </dgm:pt>
    <dgm:pt modelId="{FF8B4BEE-E4D3-466C-AF2F-AAD0F654D722}" type="sibTrans" cxnId="{44299950-7CE4-488A-A935-E9966D56BEDC}">
      <dgm:prSet/>
      <dgm:spPr/>
      <dgm:t>
        <a:bodyPr/>
        <a:lstStyle/>
        <a:p>
          <a:endParaRPr lang="en-US"/>
        </a:p>
      </dgm:t>
    </dgm:pt>
    <dgm:pt modelId="{6B91AE25-83F9-4F98-B36D-A37AD22C8B0C}">
      <dgm:prSet phldrT="[Text]"/>
      <dgm:spPr/>
      <dgm:t>
        <a:bodyPr/>
        <a:lstStyle/>
        <a:p>
          <a:endParaRPr lang="en-US" dirty="0"/>
        </a:p>
      </dgm:t>
    </dgm:pt>
    <dgm:pt modelId="{4B643978-ED3D-487F-9266-8959372BAC01}" type="parTrans" cxnId="{30EDB315-3EC6-47AF-A05E-4721AE444BB0}">
      <dgm:prSet/>
      <dgm:spPr/>
      <dgm:t>
        <a:bodyPr/>
        <a:lstStyle/>
        <a:p>
          <a:endParaRPr lang="en-US"/>
        </a:p>
      </dgm:t>
    </dgm:pt>
    <dgm:pt modelId="{0BDBFA2B-9681-4089-ADA2-66D368CABFC1}" type="sibTrans" cxnId="{30EDB315-3EC6-47AF-A05E-4721AE444BB0}">
      <dgm:prSet/>
      <dgm:spPr/>
      <dgm:t>
        <a:bodyPr/>
        <a:lstStyle/>
        <a:p>
          <a:endParaRPr lang="en-US"/>
        </a:p>
      </dgm:t>
    </dgm:pt>
    <dgm:pt modelId="{0EEF66F0-D7F4-4C77-B098-B4B314D0965A}">
      <dgm:prSet phldrT="[Text]"/>
      <dgm:spPr/>
      <dgm:t>
        <a:bodyPr/>
        <a:lstStyle/>
        <a:p>
          <a:endParaRPr lang="en-US" dirty="0"/>
        </a:p>
      </dgm:t>
    </dgm:pt>
    <dgm:pt modelId="{7A99E779-C0C3-40D0-A3FC-B5900474559C}" type="parTrans" cxnId="{FD7F76E8-C4A7-4D28-95E7-00AA433D7D8B}">
      <dgm:prSet/>
      <dgm:spPr/>
      <dgm:t>
        <a:bodyPr/>
        <a:lstStyle/>
        <a:p>
          <a:endParaRPr lang="en-US"/>
        </a:p>
      </dgm:t>
    </dgm:pt>
    <dgm:pt modelId="{9CC4B0E8-BD46-494C-A244-250BCC584558}" type="sibTrans" cxnId="{FD7F76E8-C4A7-4D28-95E7-00AA433D7D8B}">
      <dgm:prSet/>
      <dgm:spPr/>
      <dgm:t>
        <a:bodyPr/>
        <a:lstStyle/>
        <a:p>
          <a:endParaRPr lang="en-US"/>
        </a:p>
      </dgm:t>
    </dgm:pt>
    <dgm:pt modelId="{9007AB9B-ECBD-408D-9DB7-7946CA7DEEB2}">
      <dgm:prSet phldrT="[Text]"/>
      <dgm:spPr/>
      <dgm:t>
        <a:bodyPr/>
        <a:lstStyle/>
        <a:p>
          <a:endParaRPr lang="en-US" dirty="0"/>
        </a:p>
      </dgm:t>
    </dgm:pt>
    <dgm:pt modelId="{61F0B224-8A75-420E-A374-9218D2522293}" type="parTrans" cxnId="{70FA82F6-0BB6-4A63-A622-C7DE5977B9D4}">
      <dgm:prSet/>
      <dgm:spPr/>
      <dgm:t>
        <a:bodyPr/>
        <a:lstStyle/>
        <a:p>
          <a:endParaRPr lang="en-US"/>
        </a:p>
      </dgm:t>
    </dgm:pt>
    <dgm:pt modelId="{1CE0033C-326A-4244-96AE-2A65776C8178}" type="sibTrans" cxnId="{70FA82F6-0BB6-4A63-A622-C7DE5977B9D4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  <dgm:t>
        <a:bodyPr/>
        <a:lstStyle/>
        <a:p>
          <a:endParaRPr lang="en-US"/>
        </a:p>
      </dgm:t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  <dgm:t>
        <a:bodyPr/>
        <a:lstStyle/>
        <a:p>
          <a:endParaRPr lang="en-US"/>
        </a:p>
      </dgm:t>
    </dgm:pt>
    <dgm:pt modelId="{CDCCC624-D8C7-4BEC-9A0C-7E7C2CF3C51E}" type="pres">
      <dgm:prSet presAssocID="{B6ED21B3-338D-41CC-9FF0-053CD915371E}" presName="composite" presStyleCnt="0"/>
      <dgm:spPr/>
      <dgm:t>
        <a:bodyPr/>
        <a:lstStyle/>
        <a:p>
          <a:endParaRPr lang="en-US"/>
        </a:p>
      </dgm:t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  <dgm:t>
        <a:bodyPr/>
        <a:lstStyle/>
        <a:p>
          <a:endParaRPr lang="en-US"/>
        </a:p>
      </dgm:t>
    </dgm:pt>
    <dgm:pt modelId="{543249A8-E29A-4785-A1BD-862DA698EC28}" type="pres">
      <dgm:prSet presAssocID="{3519D4E7-0324-406D-B89D-1BB2E2CD7B21}" presName="composite" presStyleCnt="0"/>
      <dgm:spPr/>
      <dgm:t>
        <a:bodyPr/>
        <a:lstStyle/>
        <a:p>
          <a:endParaRPr lang="en-US"/>
        </a:p>
      </dgm:t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 custLinFactNeighborX="103" custLinFactNeighborY="-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88326D-59B8-4EE1-87BA-A8030DE040BA}" type="presOf" srcId="{729AF2AF-8CEA-4821-A660-D2445A72DA75}" destId="{CAEA9621-F93D-422F-BBBC-44D4A4B1435B}" srcOrd="0" destOrd="1" presId="urn:microsoft.com/office/officeart/2005/8/layout/hList1"/>
    <dgm:cxn modelId="{F2AFEE51-E94F-4E05-9FD4-A52C29241C68}" type="presOf" srcId="{9CF0BD9E-4180-47D1-97DB-D70AA85E368E}" destId="{CAEA9621-F93D-422F-BBBC-44D4A4B1435B}" srcOrd="0" destOrd="3" presId="urn:microsoft.com/office/officeart/2005/8/layout/hList1"/>
    <dgm:cxn modelId="{83D0A6D0-AF3E-4A2D-9B4B-675FB18DBA6D}" type="presOf" srcId="{556DE83F-7B8C-4757-8F0D-4AA52E571FE0}" destId="{CAEA9621-F93D-422F-BBBC-44D4A4B1435B}" srcOrd="0" destOrd="4" presId="urn:microsoft.com/office/officeart/2005/8/layout/hList1"/>
    <dgm:cxn modelId="{70FA82F6-0BB6-4A63-A622-C7DE5977B9D4}" srcId="{B6ED21B3-338D-41CC-9FF0-053CD915371E}" destId="{9007AB9B-ECBD-408D-9DB7-7946CA7DEEB2}" srcOrd="7" destOrd="0" parTransId="{61F0B224-8A75-420E-A374-9218D2522293}" sibTransId="{1CE0033C-326A-4244-96AE-2A65776C8178}"/>
    <dgm:cxn modelId="{86385B86-C178-440A-936B-1ED08F86AFBA}" type="presOf" srcId="{BA752347-372C-4B9A-8039-42F06159FA58}" destId="{B1A164FE-3C77-48DC-88C7-53693810BFF9}" srcOrd="0" destOrd="0" presId="urn:microsoft.com/office/officeart/2005/8/layout/hList1"/>
    <dgm:cxn modelId="{183C1D68-99A7-42A0-9C92-6455CF2B7FEA}" srcId="{3519D4E7-0324-406D-B89D-1BB2E2CD7B21}" destId="{DB9E849A-881B-4AC1-B83C-6AB37F067A8E}" srcOrd="1" destOrd="0" parTransId="{C7BE3E1C-8B53-4F4C-BCCC-EF2B423D6432}" sibTransId="{0C0E0BB6-F3D6-4D1A-94F4-D52C4613869D}"/>
    <dgm:cxn modelId="{D0259263-5EB4-4481-9C9E-48B5A677DA39}" type="presOf" srcId="{9007AB9B-ECBD-408D-9DB7-7946CA7DEEB2}" destId="{CAEA9621-F93D-422F-BBBC-44D4A4B1435B}" srcOrd="0" destOrd="7" presId="urn:microsoft.com/office/officeart/2005/8/layout/hList1"/>
    <dgm:cxn modelId="{07BEE6C6-C7DC-4118-BCAF-1A27ABB924B4}" type="presOf" srcId="{C96D4FF0-B997-4EE6-B6C5-03AE366D399D}" destId="{60221275-6027-4ED4-8388-56E22064B02F}" srcOrd="0" destOrd="0" presId="urn:microsoft.com/office/officeart/2005/8/layout/hList1"/>
    <dgm:cxn modelId="{30EDB315-3EC6-47AF-A05E-4721AE444BB0}" srcId="{B6ED21B3-338D-41CC-9FF0-053CD915371E}" destId="{6B91AE25-83F9-4F98-B36D-A37AD22C8B0C}" srcOrd="5" destOrd="0" parTransId="{4B643978-ED3D-487F-9266-8959372BAC01}" sibTransId="{0BDBFA2B-9681-4089-ADA2-66D368CABFC1}"/>
    <dgm:cxn modelId="{DA94FED3-AC61-42EC-A297-2C7A4315EC24}" type="presOf" srcId="{6B91AE25-83F9-4F98-B36D-A37AD22C8B0C}" destId="{CAEA9621-F93D-422F-BBBC-44D4A4B1435B}" srcOrd="0" destOrd="5" presId="urn:microsoft.com/office/officeart/2005/8/layout/hList1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0F57FA9D-C0DB-4706-BB91-E25FE3EF068E}" type="presOf" srcId="{C8D1F71B-A385-4345-982B-296EB9842720}" destId="{CAEA9621-F93D-422F-BBBC-44D4A4B1435B}" srcOrd="0" destOrd="0" presId="urn:microsoft.com/office/officeart/2005/8/layout/hList1"/>
    <dgm:cxn modelId="{B6B40574-F4C7-4B42-B6C7-B49D845A6368}" srcId="{B6ED21B3-338D-41CC-9FF0-053CD915371E}" destId="{9CF0BD9E-4180-47D1-97DB-D70AA85E368E}" srcOrd="3" destOrd="0" parTransId="{BDAFEE9F-A0C6-4514-8028-442B048A4DC1}" sibTransId="{ACBFB6C1-BE7B-4626-BEEF-DBB7719AA933}"/>
    <dgm:cxn modelId="{9772AD52-E521-4ED8-8442-E786C429918E}" type="presOf" srcId="{95B04D5C-C9CB-4C0E-BCD5-D19D7106A799}" destId="{CAEA9621-F93D-422F-BBBC-44D4A4B1435B}" srcOrd="0" destOrd="2" presId="urn:microsoft.com/office/officeart/2005/8/layout/hList1"/>
    <dgm:cxn modelId="{1ABB0961-0592-4974-87B0-36D182674CA4}" type="presOf" srcId="{0EEF66F0-D7F4-4C77-B098-B4B314D0965A}" destId="{CAEA9621-F93D-422F-BBBC-44D4A4B1435B}" srcOrd="0" destOrd="6" presId="urn:microsoft.com/office/officeart/2005/8/layout/hList1"/>
    <dgm:cxn modelId="{B861A940-6446-46A0-9B35-192C2CC0A0D1}" srcId="{3519D4E7-0324-406D-B89D-1BB2E2CD7B21}" destId="{D718CD0C-672A-41C1-A5A4-0B56440A4AD2}" srcOrd="0" destOrd="0" parTransId="{59620F42-0C6C-4AEB-B03C-4203A775C0BC}" sibTransId="{96ECA123-282B-4240-9FE3-79B5066F5435}"/>
    <dgm:cxn modelId="{DBEB7D30-18A4-4AE6-8658-19E74270B612}" type="presOf" srcId="{3519D4E7-0324-406D-B89D-1BB2E2CD7B21}" destId="{78A3DF29-D4E4-4DF0-A194-6452E2A6A7C9}" srcOrd="0" destOrd="0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EB70CA34-D8C8-4E4A-BCFB-5A44430171FB}" type="presOf" srcId="{DB9E849A-881B-4AC1-B83C-6AB37F067A8E}" destId="{6A412539-CE27-4D72-A5CB-4AAC905D12F1}" srcOrd="0" destOrd="1" presId="urn:microsoft.com/office/officeart/2005/8/layout/hList1"/>
    <dgm:cxn modelId="{B9660345-1F48-43D8-8D32-089CD3979D74}" type="presOf" srcId="{D718CD0C-672A-41C1-A5A4-0B56440A4AD2}" destId="{6A412539-CE27-4D72-A5CB-4AAC905D12F1}" srcOrd="0" destOrd="0" presId="urn:microsoft.com/office/officeart/2005/8/layout/hList1"/>
    <dgm:cxn modelId="{2659AA0F-4368-4063-B2FD-76F156243711}" srcId="{B6ED21B3-338D-41CC-9FF0-053CD915371E}" destId="{729AF2AF-8CEA-4821-A660-D2445A72DA75}" srcOrd="1" destOrd="0" parTransId="{B0FB4346-C456-4A09-8724-7205F3C998BE}" sibTransId="{FA7FC2DA-5AA5-4099-9AD1-CDB97751274F}"/>
    <dgm:cxn modelId="{8C8CEB70-BDD9-4A93-BA66-79B4ABB6B4B7}" srcId="{B6ED21B3-338D-41CC-9FF0-053CD915371E}" destId="{95B04D5C-C9CB-4C0E-BCD5-D19D7106A799}" srcOrd="2" destOrd="0" parTransId="{CAEBA90E-1587-4766-A1CB-8E276641A93F}" sibTransId="{56728D0B-BAD5-4577-8926-13E1AD605FC1}"/>
    <dgm:cxn modelId="{FD7F76E8-C4A7-4D28-95E7-00AA433D7D8B}" srcId="{B6ED21B3-338D-41CC-9FF0-053CD915371E}" destId="{0EEF66F0-D7F4-4C77-B098-B4B314D0965A}" srcOrd="6" destOrd="0" parTransId="{7A99E779-C0C3-40D0-A3FC-B5900474559C}" sibTransId="{9CC4B0E8-BD46-494C-A244-250BCC584558}"/>
    <dgm:cxn modelId="{97EACA96-C9F8-4ECA-B5F1-0CBDC7A14CBD}" srcId="{B6ED21B3-338D-41CC-9FF0-053CD915371E}" destId="{16F43C97-DFA3-49C5-878C-9770D8C91734}" srcOrd="8" destOrd="0" parTransId="{F6920D36-F9D5-4E29-81AC-37C7573FD06A}" sibTransId="{F16EFE2D-27A4-4EA3-BB7F-B5D13F45A577}"/>
    <dgm:cxn modelId="{CD9883FD-43AB-40C3-B866-745970D41AB2}" type="presOf" srcId="{16F43C97-DFA3-49C5-878C-9770D8C91734}" destId="{CAEA9621-F93D-422F-BBBC-44D4A4B1435B}" srcOrd="0" destOrd="8" presId="urn:microsoft.com/office/officeart/2005/8/layout/hList1"/>
    <dgm:cxn modelId="{5F43178F-5A34-457E-87BA-133B38B6E67A}" type="presOf" srcId="{B6ED21B3-338D-41CC-9FF0-053CD915371E}" destId="{C7EAF887-E8E5-41BB-A335-069478E7821F}" srcOrd="0" destOrd="0" presId="urn:microsoft.com/office/officeart/2005/8/layout/hList1"/>
    <dgm:cxn modelId="{44299950-7CE4-488A-A935-E9966D56BEDC}" srcId="{B6ED21B3-338D-41CC-9FF0-053CD915371E}" destId="{556DE83F-7B8C-4757-8F0D-4AA52E571FE0}" srcOrd="4" destOrd="0" parTransId="{76A91EAF-53F7-47B4-A3A6-C7DE0DF7643C}" sibTransId="{FF8B4BEE-E4D3-466C-AF2F-AAD0F654D722}"/>
    <dgm:cxn modelId="{9CF71E0F-5847-4DBB-BFCC-A19F5AA15841}" type="presOf" srcId="{0C012C96-1856-4623-B8BC-6A6C0D5B6DF9}" destId="{B976411E-3460-4F54-95E7-3A20B73133CE}" srcOrd="0" destOrd="0" presId="urn:microsoft.com/office/officeart/2005/8/layout/hList1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8E78C63C-E3CB-4492-A3C5-6B6426D7614D}" srcId="{B6ED21B3-338D-41CC-9FF0-053CD915371E}" destId="{C8D1F71B-A385-4345-982B-296EB9842720}" srcOrd="0" destOrd="0" parTransId="{A1FA99C7-0D75-4AA9-BC0C-4E2941CDCC63}" sibTransId="{ECBBCE2F-C790-408B-8A26-E24F5CAD23EB}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43032AC4-F66D-42BE-95AC-544171990E72}" type="presParOf" srcId="{B976411E-3460-4F54-95E7-3A20B73133CE}" destId="{D1FE13FC-4D64-46E1-91FA-73D3A5F83437}" srcOrd="0" destOrd="0" presId="urn:microsoft.com/office/officeart/2005/8/layout/hList1"/>
    <dgm:cxn modelId="{7BD1635B-10AB-436F-80DA-F0E6BAA00EB1}" type="presParOf" srcId="{D1FE13FC-4D64-46E1-91FA-73D3A5F83437}" destId="{B1A164FE-3C77-48DC-88C7-53693810BFF9}" srcOrd="0" destOrd="0" presId="urn:microsoft.com/office/officeart/2005/8/layout/hList1"/>
    <dgm:cxn modelId="{E6BDA2A2-3213-434C-BF0F-A4EF88F41D4A}" type="presParOf" srcId="{D1FE13FC-4D64-46E1-91FA-73D3A5F83437}" destId="{60221275-6027-4ED4-8388-56E22064B02F}" srcOrd="1" destOrd="0" presId="urn:microsoft.com/office/officeart/2005/8/layout/hList1"/>
    <dgm:cxn modelId="{EFD1EBF2-16D1-4109-BED9-845F5E8F1CAE}" type="presParOf" srcId="{B976411E-3460-4F54-95E7-3A20B73133CE}" destId="{1D5A887E-7A96-445A-B76A-AD1776E82FB4}" srcOrd="1" destOrd="0" presId="urn:microsoft.com/office/officeart/2005/8/layout/hList1"/>
    <dgm:cxn modelId="{A62ECCAA-3CBB-4B15-9983-6314CE623F0C}" type="presParOf" srcId="{B976411E-3460-4F54-95E7-3A20B73133CE}" destId="{CDCCC624-D8C7-4BEC-9A0C-7E7C2CF3C51E}" srcOrd="2" destOrd="0" presId="urn:microsoft.com/office/officeart/2005/8/layout/hList1"/>
    <dgm:cxn modelId="{21335960-6466-4C1D-8D6E-869F254EB26A}" type="presParOf" srcId="{CDCCC624-D8C7-4BEC-9A0C-7E7C2CF3C51E}" destId="{C7EAF887-E8E5-41BB-A335-069478E7821F}" srcOrd="0" destOrd="0" presId="urn:microsoft.com/office/officeart/2005/8/layout/hList1"/>
    <dgm:cxn modelId="{359E34F8-2E14-40F0-888F-F39402C09740}" type="presParOf" srcId="{CDCCC624-D8C7-4BEC-9A0C-7E7C2CF3C51E}" destId="{CAEA9621-F93D-422F-BBBC-44D4A4B1435B}" srcOrd="1" destOrd="0" presId="urn:microsoft.com/office/officeart/2005/8/layout/hList1"/>
    <dgm:cxn modelId="{2405D295-C992-4B1B-A96A-63AE6E9408E4}" type="presParOf" srcId="{B976411E-3460-4F54-95E7-3A20B73133CE}" destId="{8CC217CC-3197-4A8D-A89F-C77D0BBA55F9}" srcOrd="3" destOrd="0" presId="urn:microsoft.com/office/officeart/2005/8/layout/hList1"/>
    <dgm:cxn modelId="{956E2E5F-6A27-4FF4-BB89-739B0516DF75}" type="presParOf" srcId="{B976411E-3460-4F54-95E7-3A20B73133CE}" destId="{543249A8-E29A-4785-A1BD-862DA698EC28}" srcOrd="4" destOrd="0" presId="urn:microsoft.com/office/officeart/2005/8/layout/hList1"/>
    <dgm:cxn modelId="{25219786-2247-4B84-9446-DACE2D1521C1}" type="presParOf" srcId="{543249A8-E29A-4785-A1BD-862DA698EC28}" destId="{78A3DF29-D4E4-4DF0-A194-6452E2A6A7C9}" srcOrd="0" destOrd="0" presId="urn:microsoft.com/office/officeart/2005/8/layout/hList1"/>
    <dgm:cxn modelId="{513706B3-A559-4DBC-BADF-F96479E53D59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9E65DB7D-C596-4057-B553-42E45C21CC25}">
      <dgm:prSet phldrT="[Text]"/>
      <dgm:spPr/>
      <dgm:t>
        <a:bodyPr/>
        <a:lstStyle/>
        <a:p>
          <a:endParaRPr lang="en-US" dirty="0"/>
        </a:p>
      </dgm:t>
    </dgm:pt>
    <dgm:pt modelId="{4F61673B-2D8F-44E2-AA10-84FAC6A1911B}" type="parTrans" cxnId="{2EFC7E32-CCAD-4FAA-9905-88553F965E1F}">
      <dgm:prSet/>
      <dgm:spPr/>
      <dgm:t>
        <a:bodyPr/>
        <a:lstStyle/>
        <a:p>
          <a:endParaRPr lang="en-US"/>
        </a:p>
      </dgm:t>
    </dgm:pt>
    <dgm:pt modelId="{AA1765FC-A60D-4A1D-AE59-08A3065AEB3F}" type="sibTrans" cxnId="{2EFC7E32-CCAD-4FAA-9905-88553F965E1F}">
      <dgm:prSet/>
      <dgm:spPr/>
      <dgm:t>
        <a:bodyPr/>
        <a:lstStyle/>
        <a:p>
          <a:endParaRPr lang="en-US"/>
        </a:p>
      </dgm:t>
    </dgm:pt>
    <dgm:pt modelId="{46BDA1BB-BAB2-47E2-97DF-C880AFE8FFA2}">
      <dgm:prSet phldrT="[Text]"/>
      <dgm:spPr/>
      <dgm:t>
        <a:bodyPr/>
        <a:lstStyle/>
        <a:p>
          <a:endParaRPr lang="en-US" dirty="0"/>
        </a:p>
      </dgm:t>
    </dgm:pt>
    <dgm:pt modelId="{EC479FC4-14C6-41F8-8020-83BE50A0ECCF}" type="parTrans" cxnId="{E0E3645E-18B5-42A1-9FA9-F05D901F0ED1}">
      <dgm:prSet/>
      <dgm:spPr/>
      <dgm:t>
        <a:bodyPr/>
        <a:lstStyle/>
        <a:p>
          <a:endParaRPr lang="en-US"/>
        </a:p>
      </dgm:t>
    </dgm:pt>
    <dgm:pt modelId="{BBBAE882-2B15-4765-B296-0BCFEBBCBF5C}" type="sibTrans" cxnId="{E0E3645E-18B5-42A1-9FA9-F05D901F0ED1}">
      <dgm:prSet/>
      <dgm:spPr/>
      <dgm:t>
        <a:bodyPr/>
        <a:lstStyle/>
        <a:p>
          <a:endParaRPr lang="en-US"/>
        </a:p>
      </dgm:t>
    </dgm:pt>
    <dgm:pt modelId="{36A56ECB-3955-41A3-8FD6-54DB72E86955}">
      <dgm:prSet phldrT="[Text]"/>
      <dgm:spPr/>
      <dgm:t>
        <a:bodyPr/>
        <a:lstStyle/>
        <a:p>
          <a:endParaRPr lang="en-US" dirty="0"/>
        </a:p>
      </dgm:t>
    </dgm:pt>
    <dgm:pt modelId="{93D25AEA-620F-4F76-8530-009AD6975450}" type="parTrans" cxnId="{F1A56113-23B8-45B7-8D59-81F2A4FF0F75}">
      <dgm:prSet/>
      <dgm:spPr/>
      <dgm:t>
        <a:bodyPr/>
        <a:lstStyle/>
        <a:p>
          <a:endParaRPr lang="en-US"/>
        </a:p>
      </dgm:t>
    </dgm:pt>
    <dgm:pt modelId="{9397C62B-236A-4996-820A-67EF6BE2EC55}" type="sibTrans" cxnId="{F1A56113-23B8-45B7-8D59-81F2A4FF0F75}">
      <dgm:prSet/>
      <dgm:spPr/>
      <dgm:t>
        <a:bodyPr/>
        <a:lstStyle/>
        <a:p>
          <a:endParaRPr lang="en-US"/>
        </a:p>
      </dgm:t>
    </dgm:pt>
    <dgm:pt modelId="{85FA2AA2-4127-458F-9B49-3F378E2420DC}">
      <dgm:prSet phldrT="[Text]"/>
      <dgm:spPr/>
      <dgm:t>
        <a:bodyPr/>
        <a:lstStyle/>
        <a:p>
          <a:endParaRPr lang="en-US" dirty="0"/>
        </a:p>
      </dgm:t>
    </dgm:pt>
    <dgm:pt modelId="{FED16AB1-BD8A-48C0-8ACF-97535B89816F}" type="parTrans" cxnId="{BCD06F90-BF61-447B-974C-2BD8F3A6CF83}">
      <dgm:prSet/>
      <dgm:spPr/>
      <dgm:t>
        <a:bodyPr/>
        <a:lstStyle/>
        <a:p>
          <a:endParaRPr lang="en-US"/>
        </a:p>
      </dgm:t>
    </dgm:pt>
    <dgm:pt modelId="{0C3B43C0-F8DB-430E-BC49-54706C6E2821}" type="sibTrans" cxnId="{BCD06F90-BF61-447B-974C-2BD8F3A6CF83}">
      <dgm:prSet/>
      <dgm:spPr/>
      <dgm:t>
        <a:bodyPr/>
        <a:lstStyle/>
        <a:p>
          <a:endParaRPr lang="en-US"/>
        </a:p>
      </dgm:t>
    </dgm:pt>
    <dgm:pt modelId="{EEDF12A7-A8A6-401F-8D01-854730812C84}">
      <dgm:prSet phldrT="[Text]"/>
      <dgm:spPr/>
      <dgm:t>
        <a:bodyPr/>
        <a:lstStyle/>
        <a:p>
          <a:endParaRPr lang="en-US" dirty="0"/>
        </a:p>
      </dgm:t>
    </dgm:pt>
    <dgm:pt modelId="{678317A4-D1DB-4325-B69E-45D3C765CDCB}" type="parTrans" cxnId="{B4C26E01-0176-4A1C-9F45-A3E92A694ABC}">
      <dgm:prSet/>
      <dgm:spPr/>
      <dgm:t>
        <a:bodyPr/>
        <a:lstStyle/>
        <a:p>
          <a:endParaRPr lang="en-US"/>
        </a:p>
      </dgm:t>
    </dgm:pt>
    <dgm:pt modelId="{39733FFC-1F85-41D9-9CF7-4427328A4C1F}" type="sibTrans" cxnId="{B4C26E01-0176-4A1C-9F45-A3E92A694ABC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CBD334C2-5BBE-458B-9679-D81382CDF873}" type="presOf" srcId="{BA752347-372C-4B9A-8039-42F06159FA58}" destId="{B1A164FE-3C77-48DC-88C7-53693810BFF9}" srcOrd="0" destOrd="0" presId="urn:microsoft.com/office/officeart/2005/8/layout/hList1"/>
    <dgm:cxn modelId="{55D4FF8B-1900-4E5D-956D-D1260D5EB906}" type="presOf" srcId="{85FA2AA2-4127-458F-9B49-3F378E2420DC}" destId="{CAEA9621-F93D-422F-BBBC-44D4A4B1435B}" srcOrd="0" destOrd="2" presId="urn:microsoft.com/office/officeart/2005/8/layout/hList1"/>
    <dgm:cxn modelId="{ECAA6418-06D2-4712-B643-182719C5A51D}" type="presOf" srcId="{36A56ECB-3955-41A3-8FD6-54DB72E86955}" destId="{CAEA9621-F93D-422F-BBBC-44D4A4B1435B}" srcOrd="0" destOrd="4" presId="urn:microsoft.com/office/officeart/2005/8/layout/hList1"/>
    <dgm:cxn modelId="{F1A56113-23B8-45B7-8D59-81F2A4FF0F75}" srcId="{B6ED21B3-338D-41CC-9FF0-053CD915371E}" destId="{36A56ECB-3955-41A3-8FD6-54DB72E86955}" srcOrd="4" destOrd="0" parTransId="{93D25AEA-620F-4F76-8530-009AD6975450}" sibTransId="{9397C62B-236A-4996-820A-67EF6BE2EC55}"/>
    <dgm:cxn modelId="{87EF9468-EEBC-46C2-AA9E-24E05299CFA4}" type="presOf" srcId="{EEDF12A7-A8A6-401F-8D01-854730812C84}" destId="{CAEA9621-F93D-422F-BBBC-44D4A4B1435B}" srcOrd="0" destOrd="3" presId="urn:microsoft.com/office/officeart/2005/8/layout/hList1"/>
    <dgm:cxn modelId="{8DAC2929-578C-4458-8246-3B14B62C22BA}" type="presOf" srcId="{46BDA1BB-BAB2-47E2-97DF-C880AFE8FFA2}" destId="{CAEA9621-F93D-422F-BBBC-44D4A4B1435B}" srcOrd="0" destOrd="1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89B54673-F9AA-455B-877F-A6ACFB215FF4}" type="presOf" srcId="{B6ED21B3-338D-41CC-9FF0-053CD915371E}" destId="{C7EAF887-E8E5-41BB-A335-069478E7821F}" srcOrd="0" destOrd="0" presId="urn:microsoft.com/office/officeart/2005/8/layout/hList1"/>
    <dgm:cxn modelId="{6719EDE5-7240-4300-A38B-7B61CCB78112}" type="presOf" srcId="{0C012C96-1856-4623-B8BC-6A6C0D5B6DF9}" destId="{B976411E-3460-4F54-95E7-3A20B73133CE}" srcOrd="0" destOrd="0" presId="urn:microsoft.com/office/officeart/2005/8/layout/hList1"/>
    <dgm:cxn modelId="{3DF87B85-748E-4EB2-AB5C-BA403CDA71B6}" type="presOf" srcId="{9E65DB7D-C596-4057-B553-42E45C21CC25}" destId="{CAEA9621-F93D-422F-BBBC-44D4A4B1435B}" srcOrd="0" destOrd="0" presId="urn:microsoft.com/office/officeart/2005/8/layout/hList1"/>
    <dgm:cxn modelId="{E0E3645E-18B5-42A1-9FA9-F05D901F0ED1}" srcId="{B6ED21B3-338D-41CC-9FF0-053CD915371E}" destId="{46BDA1BB-BAB2-47E2-97DF-C880AFE8FFA2}" srcOrd="1" destOrd="0" parTransId="{EC479FC4-14C6-41F8-8020-83BE50A0ECCF}" sibTransId="{BBBAE882-2B15-4765-B296-0BCFEBBCBF5C}"/>
    <dgm:cxn modelId="{74D64A5E-A17B-474D-9883-C182AD89FB30}" type="presOf" srcId="{C96D4FF0-B997-4EE6-B6C5-03AE366D399D}" destId="{60221275-6027-4ED4-8388-56E22064B02F}" srcOrd="0" destOrd="0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BCD06F90-BF61-447B-974C-2BD8F3A6CF83}" srcId="{B6ED21B3-338D-41CC-9FF0-053CD915371E}" destId="{85FA2AA2-4127-458F-9B49-3F378E2420DC}" srcOrd="2" destOrd="0" parTransId="{FED16AB1-BD8A-48C0-8ACF-97535B89816F}" sibTransId="{0C3B43C0-F8DB-430E-BC49-54706C6E2821}"/>
    <dgm:cxn modelId="{2EFC7E32-CCAD-4FAA-9905-88553F965E1F}" srcId="{B6ED21B3-338D-41CC-9FF0-053CD915371E}" destId="{9E65DB7D-C596-4057-B553-42E45C21CC25}" srcOrd="0" destOrd="0" parTransId="{4F61673B-2D8F-44E2-AA10-84FAC6A1911B}" sibTransId="{AA1765FC-A60D-4A1D-AE59-08A3065AEB3F}"/>
    <dgm:cxn modelId="{B4C26E01-0176-4A1C-9F45-A3E92A694ABC}" srcId="{B6ED21B3-338D-41CC-9FF0-053CD915371E}" destId="{EEDF12A7-A8A6-401F-8D01-854730812C84}" srcOrd="3" destOrd="0" parTransId="{678317A4-D1DB-4325-B69E-45D3C765CDCB}" sibTransId="{39733FFC-1F85-41D9-9CF7-4427328A4C1F}"/>
    <dgm:cxn modelId="{BE16FBDD-B328-4124-8C45-39CED1D48157}" type="presParOf" srcId="{B976411E-3460-4F54-95E7-3A20B73133CE}" destId="{D1FE13FC-4D64-46E1-91FA-73D3A5F83437}" srcOrd="0" destOrd="0" presId="urn:microsoft.com/office/officeart/2005/8/layout/hList1"/>
    <dgm:cxn modelId="{92099340-C570-48C8-967B-A61898B9445A}" type="presParOf" srcId="{D1FE13FC-4D64-46E1-91FA-73D3A5F83437}" destId="{B1A164FE-3C77-48DC-88C7-53693810BFF9}" srcOrd="0" destOrd="0" presId="urn:microsoft.com/office/officeart/2005/8/layout/hList1"/>
    <dgm:cxn modelId="{801A65A4-E562-4006-838D-37CCEC708ECE}" type="presParOf" srcId="{D1FE13FC-4D64-46E1-91FA-73D3A5F83437}" destId="{60221275-6027-4ED4-8388-56E22064B02F}" srcOrd="1" destOrd="0" presId="urn:microsoft.com/office/officeart/2005/8/layout/hList1"/>
    <dgm:cxn modelId="{A1CA0079-6DCF-4382-BF60-0EB2AFBFBA1E}" type="presParOf" srcId="{B976411E-3460-4F54-95E7-3A20B73133CE}" destId="{1D5A887E-7A96-445A-B76A-AD1776E82FB4}" srcOrd="1" destOrd="0" presId="urn:microsoft.com/office/officeart/2005/8/layout/hList1"/>
    <dgm:cxn modelId="{0343615B-0CE4-4809-87C0-DBCB4061ECE8}" type="presParOf" srcId="{B976411E-3460-4F54-95E7-3A20B73133CE}" destId="{CDCCC624-D8C7-4BEC-9A0C-7E7C2CF3C51E}" srcOrd="2" destOrd="0" presId="urn:microsoft.com/office/officeart/2005/8/layout/hList1"/>
    <dgm:cxn modelId="{3FA7AD53-94DC-436E-9784-D41982A8CA77}" type="presParOf" srcId="{CDCCC624-D8C7-4BEC-9A0C-7E7C2CF3C51E}" destId="{C7EAF887-E8E5-41BB-A335-069478E7821F}" srcOrd="0" destOrd="0" presId="urn:microsoft.com/office/officeart/2005/8/layout/hList1"/>
    <dgm:cxn modelId="{CEC7FAE7-0B26-4FDF-8D3A-97766FBC1B0A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Tax charged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B82C6E14-FD70-436A-9CDB-229D9F656FE5}">
      <dgm:prSet phldrT="[Text]"/>
      <dgm:spPr/>
      <dgm:t>
        <a:bodyPr/>
        <a:lstStyle/>
        <a:p>
          <a:endParaRPr lang="en-US" dirty="0"/>
        </a:p>
      </dgm:t>
    </dgm:pt>
    <dgm:pt modelId="{FF1A181C-DD3A-4C53-A1B9-EA61E1B4E80D}" type="parTrans" cxnId="{0EA4869A-EC6D-421A-B0A6-B138BFB837A8}">
      <dgm:prSet/>
      <dgm:spPr/>
      <dgm:t>
        <a:bodyPr/>
        <a:lstStyle/>
        <a:p>
          <a:endParaRPr lang="en-US"/>
        </a:p>
      </dgm:t>
    </dgm:pt>
    <dgm:pt modelId="{69A6A44B-9C99-4656-8075-F7C1EC821EEA}" type="sibTrans" cxnId="{0EA4869A-EC6D-421A-B0A6-B138BFB837A8}">
      <dgm:prSet/>
      <dgm:spPr/>
      <dgm:t>
        <a:bodyPr/>
        <a:lstStyle/>
        <a:p>
          <a:endParaRPr lang="en-US"/>
        </a:p>
      </dgm:t>
    </dgm:pt>
    <dgm:pt modelId="{B716623A-A719-4951-A093-C0CCFE6CCB16}">
      <dgm:prSet phldrT="[Text]"/>
      <dgm:spPr/>
      <dgm:t>
        <a:bodyPr/>
        <a:lstStyle/>
        <a:p>
          <a:endParaRPr lang="en-US" dirty="0"/>
        </a:p>
      </dgm:t>
    </dgm:pt>
    <dgm:pt modelId="{6EB2C115-A824-4FEF-B2A8-BE18A2237E3A}" type="parTrans" cxnId="{819C3300-E332-44D9-9A46-355E3F7D8C9E}">
      <dgm:prSet/>
      <dgm:spPr/>
      <dgm:t>
        <a:bodyPr/>
        <a:lstStyle/>
        <a:p>
          <a:endParaRPr lang="en-US"/>
        </a:p>
      </dgm:t>
    </dgm:pt>
    <dgm:pt modelId="{225C5A88-8831-4397-AAFC-06071A0CCA76}" type="sibTrans" cxnId="{819C3300-E332-44D9-9A46-355E3F7D8C9E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2E97B6-D092-4FB5-88D4-45B4AC8163CD}" type="presOf" srcId="{16F43C97-DFA3-49C5-878C-9770D8C91734}" destId="{CAEA9621-F93D-422F-BBBC-44D4A4B1435B}" srcOrd="0" destOrd="2" presId="urn:microsoft.com/office/officeart/2005/8/layout/hList1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97EACA96-C9F8-4ECA-B5F1-0CBDC7A14CBD}" srcId="{B6ED21B3-338D-41CC-9FF0-053CD915371E}" destId="{16F43C97-DFA3-49C5-878C-9770D8C91734}" srcOrd="2" destOrd="0" parTransId="{F6920D36-F9D5-4E29-81AC-37C7573FD06A}" sibTransId="{F16EFE2D-27A4-4EA3-BB7F-B5D13F45A577}"/>
    <dgm:cxn modelId="{0EA4869A-EC6D-421A-B0A6-B138BFB837A8}" srcId="{B6ED21B3-338D-41CC-9FF0-053CD915371E}" destId="{B82C6E14-FD70-436A-9CDB-229D9F656FE5}" srcOrd="0" destOrd="0" parTransId="{FF1A181C-DD3A-4C53-A1B9-EA61E1B4E80D}" sibTransId="{69A6A44B-9C99-4656-8075-F7C1EC821EEA}"/>
    <dgm:cxn modelId="{6E3C1DA5-AC13-49B8-88B8-624329CA3875}" type="presOf" srcId="{B82C6E14-FD70-436A-9CDB-229D9F656FE5}" destId="{CAEA9621-F93D-422F-BBBC-44D4A4B1435B}" srcOrd="0" destOrd="0" presId="urn:microsoft.com/office/officeart/2005/8/layout/hList1"/>
    <dgm:cxn modelId="{5FB662B0-BF19-4807-821A-02C9C4072A47}" type="presOf" srcId="{0C012C96-1856-4623-B8BC-6A6C0D5B6DF9}" destId="{B976411E-3460-4F54-95E7-3A20B73133CE}" srcOrd="0" destOrd="0" presId="urn:microsoft.com/office/officeart/2005/8/layout/hList1"/>
    <dgm:cxn modelId="{819C3300-E332-44D9-9A46-355E3F7D8C9E}" srcId="{B6ED21B3-338D-41CC-9FF0-053CD915371E}" destId="{B716623A-A719-4951-A093-C0CCFE6CCB16}" srcOrd="1" destOrd="0" parTransId="{6EB2C115-A824-4FEF-B2A8-BE18A2237E3A}" sibTransId="{225C5A88-8831-4397-AAFC-06071A0CCA76}"/>
    <dgm:cxn modelId="{9DFAC2D4-87D1-42EA-A38B-51461EBD117F}" type="presOf" srcId="{B716623A-A719-4951-A093-C0CCFE6CCB16}" destId="{CAEA9621-F93D-422F-BBBC-44D4A4B1435B}" srcOrd="0" destOrd="1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ACAD0639-6879-4645-AE55-F66480C93027}" type="presOf" srcId="{C96D4FF0-B997-4EE6-B6C5-03AE366D399D}" destId="{60221275-6027-4ED4-8388-56E22064B02F}" srcOrd="0" destOrd="0" presId="urn:microsoft.com/office/officeart/2005/8/layout/hList1"/>
    <dgm:cxn modelId="{2ABFE155-7EFA-47FA-94E7-9FFA97E0EFD8}" type="presOf" srcId="{B6ED21B3-338D-41CC-9FF0-053CD915371E}" destId="{C7EAF887-E8E5-41BB-A335-069478E7821F}" srcOrd="0" destOrd="0" presId="urn:microsoft.com/office/officeart/2005/8/layout/hList1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5BC8F575-E080-46CC-8C23-B899EFD8A406}" type="presOf" srcId="{BA752347-372C-4B9A-8039-42F06159FA58}" destId="{B1A164FE-3C77-48DC-88C7-53693810BFF9}" srcOrd="0" destOrd="0" presId="urn:microsoft.com/office/officeart/2005/8/layout/hList1"/>
    <dgm:cxn modelId="{25E9757E-3897-42A9-8CB1-4E2132791DF3}" type="presParOf" srcId="{B976411E-3460-4F54-95E7-3A20B73133CE}" destId="{D1FE13FC-4D64-46E1-91FA-73D3A5F83437}" srcOrd="0" destOrd="0" presId="urn:microsoft.com/office/officeart/2005/8/layout/hList1"/>
    <dgm:cxn modelId="{4F6D28D8-329B-433E-BF4C-93AFBEEFE133}" type="presParOf" srcId="{D1FE13FC-4D64-46E1-91FA-73D3A5F83437}" destId="{B1A164FE-3C77-48DC-88C7-53693810BFF9}" srcOrd="0" destOrd="0" presId="urn:microsoft.com/office/officeart/2005/8/layout/hList1"/>
    <dgm:cxn modelId="{5C34877F-1FB0-42A9-A3C9-D9C8EC241874}" type="presParOf" srcId="{D1FE13FC-4D64-46E1-91FA-73D3A5F83437}" destId="{60221275-6027-4ED4-8388-56E22064B02F}" srcOrd="1" destOrd="0" presId="urn:microsoft.com/office/officeart/2005/8/layout/hList1"/>
    <dgm:cxn modelId="{37019CEC-2845-4530-9BF6-6BA89C6031CA}" type="presParOf" srcId="{B976411E-3460-4F54-95E7-3A20B73133CE}" destId="{1D5A887E-7A96-445A-B76A-AD1776E82FB4}" srcOrd="1" destOrd="0" presId="urn:microsoft.com/office/officeart/2005/8/layout/hList1"/>
    <dgm:cxn modelId="{CFBEF1C4-A861-4D6A-87C3-D9D03EEE33CF}" type="presParOf" srcId="{B976411E-3460-4F54-95E7-3A20B73133CE}" destId="{CDCCC624-D8C7-4BEC-9A0C-7E7C2CF3C51E}" srcOrd="2" destOrd="0" presId="urn:microsoft.com/office/officeart/2005/8/layout/hList1"/>
    <dgm:cxn modelId="{23184B30-F175-482C-990F-43B1EA7A97D6}" type="presParOf" srcId="{CDCCC624-D8C7-4BEC-9A0C-7E7C2CF3C51E}" destId="{C7EAF887-E8E5-41BB-A335-069478E7821F}" srcOrd="0" destOrd="0" presId="urn:microsoft.com/office/officeart/2005/8/layout/hList1"/>
    <dgm:cxn modelId="{7920C4CF-A2A5-46EF-ABAD-23E6F6F2BE7B}" type="presParOf" srcId="{CDCCC624-D8C7-4BEC-9A0C-7E7C2CF3C51E}" destId="{CAEA9621-F93D-422F-BBBC-44D4A4B143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7BBA866-E4F2-4EDC-848B-8E6F3999996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1" csCatId="accent1" phldr="1"/>
      <dgm:spPr/>
    </dgm:pt>
    <dgm:pt modelId="{5A9FE741-3CD9-4BAA-9377-F83A256FD196}">
      <dgm:prSet phldrT="[Text]"/>
      <dgm:spPr/>
      <dgm:t>
        <a:bodyPr/>
        <a:lstStyle/>
        <a:p>
          <a:endParaRPr lang="en-US" dirty="0"/>
        </a:p>
      </dgm:t>
    </dgm:pt>
    <dgm:pt modelId="{2D53D412-90D0-49C8-BAD1-E383802785C5}" type="parTrans" cxnId="{BFCE686D-3B3D-4CAA-BF66-22FED55B90EF}">
      <dgm:prSet/>
      <dgm:spPr/>
      <dgm:t>
        <a:bodyPr/>
        <a:lstStyle/>
        <a:p>
          <a:endParaRPr lang="en-US"/>
        </a:p>
      </dgm:t>
    </dgm:pt>
    <dgm:pt modelId="{07F3CDB4-2659-4E9F-ADEC-84861FE5E3C2}" type="sibTrans" cxnId="{BFCE686D-3B3D-4CAA-BF66-22FED55B90EF}">
      <dgm:prSet/>
      <dgm:spPr/>
      <dgm:t>
        <a:bodyPr/>
        <a:lstStyle/>
        <a:p>
          <a:endParaRPr lang="en-US"/>
        </a:p>
      </dgm:t>
    </dgm:pt>
    <dgm:pt modelId="{07ADDF68-749E-449D-B024-69D350F8607F}">
      <dgm:prSet phldrT="[Text]"/>
      <dgm:spPr/>
      <dgm:t>
        <a:bodyPr/>
        <a:lstStyle/>
        <a:p>
          <a:endParaRPr lang="en-US" dirty="0"/>
        </a:p>
      </dgm:t>
    </dgm:pt>
    <dgm:pt modelId="{B8C70D3F-2F86-4E59-851D-EC82B4C5E040}" type="parTrans" cxnId="{E44F97A7-F62B-44C8-B522-6EC1B4A3F991}">
      <dgm:prSet/>
      <dgm:spPr/>
      <dgm:t>
        <a:bodyPr/>
        <a:lstStyle/>
        <a:p>
          <a:endParaRPr lang="en-US"/>
        </a:p>
      </dgm:t>
    </dgm:pt>
    <dgm:pt modelId="{04C6C892-1AD6-45DA-9133-B65F6409E895}" type="sibTrans" cxnId="{E44F97A7-F62B-44C8-B522-6EC1B4A3F991}">
      <dgm:prSet/>
      <dgm:spPr/>
      <dgm:t>
        <a:bodyPr/>
        <a:lstStyle/>
        <a:p>
          <a:endParaRPr lang="en-US"/>
        </a:p>
      </dgm:t>
    </dgm:pt>
    <dgm:pt modelId="{06BF95DB-F3CF-4AD7-9017-1A7F374EE774}">
      <dgm:prSet phldrT="[Text]"/>
      <dgm:spPr/>
      <dgm:t>
        <a:bodyPr/>
        <a:lstStyle/>
        <a:p>
          <a:endParaRPr lang="en-US" dirty="0"/>
        </a:p>
      </dgm:t>
    </dgm:pt>
    <dgm:pt modelId="{3D7F3E0B-EC8C-4B8E-AED5-B29642D17DF8}" type="parTrans" cxnId="{3EDC03AA-8FE1-4AC2-A901-6AD777E35774}">
      <dgm:prSet/>
      <dgm:spPr/>
      <dgm:t>
        <a:bodyPr/>
        <a:lstStyle/>
        <a:p>
          <a:endParaRPr lang="en-US"/>
        </a:p>
      </dgm:t>
    </dgm:pt>
    <dgm:pt modelId="{5E24EA3E-0604-49DA-A3C3-F94A13C1FEB3}" type="sibTrans" cxnId="{3EDC03AA-8FE1-4AC2-A901-6AD777E35774}">
      <dgm:prSet/>
      <dgm:spPr/>
      <dgm:t>
        <a:bodyPr/>
        <a:lstStyle/>
        <a:p>
          <a:endParaRPr lang="en-US"/>
        </a:p>
      </dgm:t>
    </dgm:pt>
    <dgm:pt modelId="{ED294A84-8B4E-4324-9242-471F17794636}" type="pres">
      <dgm:prSet presAssocID="{27BBA866-E4F2-4EDC-848B-8E6F3999996B}" presName="linearFlow" presStyleCnt="0">
        <dgm:presLayoutVars>
          <dgm:dir/>
          <dgm:resizeHandles val="exact"/>
        </dgm:presLayoutVars>
      </dgm:prSet>
      <dgm:spPr/>
    </dgm:pt>
    <dgm:pt modelId="{D4B396D4-9234-4B40-A654-1D294A0A21BB}" type="pres">
      <dgm:prSet presAssocID="{5A9FE741-3CD9-4BAA-9377-F83A256FD196}" presName="node" presStyleLbl="node1" presStyleIdx="0" presStyleCnt="3" custScaleX="143288" custScaleY="1792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A28B63C-2BAA-43FC-87E0-22621AD50025}" type="pres">
      <dgm:prSet presAssocID="{07F3CDB4-2659-4E9F-ADEC-84861FE5E3C2}" presName="spacerL" presStyleCnt="0"/>
      <dgm:spPr/>
    </dgm:pt>
    <dgm:pt modelId="{198AF8A4-784F-4701-A381-CB3DA53A13AA}" type="pres">
      <dgm:prSet presAssocID="{07F3CDB4-2659-4E9F-ADEC-84861FE5E3C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E1BF131-6725-46A5-AD8C-BFF578360292}" type="pres">
      <dgm:prSet presAssocID="{07F3CDB4-2659-4E9F-ADEC-84861FE5E3C2}" presName="spacerR" presStyleCnt="0"/>
      <dgm:spPr/>
    </dgm:pt>
    <dgm:pt modelId="{3962B9BF-C0B2-4DF1-9F38-97CC546605FB}" type="pres">
      <dgm:prSet presAssocID="{07ADDF68-749E-449D-B024-69D350F8607F}" presName="node" presStyleLbl="node1" presStyleIdx="1" presStyleCnt="3" custScaleX="143288" custScaleY="1792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3DA58B2-8840-4D58-9537-74745A82DCE4}" type="pres">
      <dgm:prSet presAssocID="{04C6C892-1AD6-45DA-9133-B65F6409E895}" presName="spacerL" presStyleCnt="0"/>
      <dgm:spPr/>
    </dgm:pt>
    <dgm:pt modelId="{A3CD568A-2284-4C29-9767-7E18B1F5909C}" type="pres">
      <dgm:prSet presAssocID="{04C6C892-1AD6-45DA-9133-B65F6409E89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41A2340-32F5-4040-A60D-3012D892C530}" type="pres">
      <dgm:prSet presAssocID="{04C6C892-1AD6-45DA-9133-B65F6409E895}" presName="spacerR" presStyleCnt="0"/>
      <dgm:spPr/>
    </dgm:pt>
    <dgm:pt modelId="{1BF475C9-76FD-4973-8DFD-11161ABCE4AC}" type="pres">
      <dgm:prSet presAssocID="{06BF95DB-F3CF-4AD7-9017-1A7F374EE774}" presName="node" presStyleLbl="node1" presStyleIdx="2" presStyleCnt="3" custScaleX="143288" custScaleY="179225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F658C2C-67B2-4461-B84D-90E0CA8112F2}" type="presOf" srcId="{04C6C892-1AD6-45DA-9133-B65F6409E895}" destId="{A3CD568A-2284-4C29-9767-7E18B1F5909C}" srcOrd="0" destOrd="0" presId="urn:microsoft.com/office/officeart/2005/8/layout/equation1"/>
    <dgm:cxn modelId="{BFCE686D-3B3D-4CAA-BF66-22FED55B90EF}" srcId="{27BBA866-E4F2-4EDC-848B-8E6F3999996B}" destId="{5A9FE741-3CD9-4BAA-9377-F83A256FD196}" srcOrd="0" destOrd="0" parTransId="{2D53D412-90D0-49C8-BAD1-E383802785C5}" sibTransId="{07F3CDB4-2659-4E9F-ADEC-84861FE5E3C2}"/>
    <dgm:cxn modelId="{7CAD9DC7-E945-49DA-9631-6F1FFCD2D317}" type="presOf" srcId="{07ADDF68-749E-449D-B024-69D350F8607F}" destId="{3962B9BF-C0B2-4DF1-9F38-97CC546605FB}" srcOrd="0" destOrd="0" presId="urn:microsoft.com/office/officeart/2005/8/layout/equation1"/>
    <dgm:cxn modelId="{A29050D8-E1F5-48C6-85E7-6DA80D93BF44}" type="presOf" srcId="{07F3CDB4-2659-4E9F-ADEC-84861FE5E3C2}" destId="{198AF8A4-784F-4701-A381-CB3DA53A13AA}" srcOrd="0" destOrd="0" presId="urn:microsoft.com/office/officeart/2005/8/layout/equation1"/>
    <dgm:cxn modelId="{F67C12F2-CFE6-42E2-A286-280C817BEEFA}" type="presOf" srcId="{5A9FE741-3CD9-4BAA-9377-F83A256FD196}" destId="{D4B396D4-9234-4B40-A654-1D294A0A21BB}" srcOrd="0" destOrd="0" presId="urn:microsoft.com/office/officeart/2005/8/layout/equation1"/>
    <dgm:cxn modelId="{D5936BC9-FC9D-4D61-86DB-9E423C90BC8A}" type="presOf" srcId="{06BF95DB-F3CF-4AD7-9017-1A7F374EE774}" destId="{1BF475C9-76FD-4973-8DFD-11161ABCE4AC}" srcOrd="0" destOrd="0" presId="urn:microsoft.com/office/officeart/2005/8/layout/equation1"/>
    <dgm:cxn modelId="{3EDC03AA-8FE1-4AC2-A901-6AD777E35774}" srcId="{27BBA866-E4F2-4EDC-848B-8E6F3999996B}" destId="{06BF95DB-F3CF-4AD7-9017-1A7F374EE774}" srcOrd="2" destOrd="0" parTransId="{3D7F3E0B-EC8C-4B8E-AED5-B29642D17DF8}" sibTransId="{5E24EA3E-0604-49DA-A3C3-F94A13C1FEB3}"/>
    <dgm:cxn modelId="{813D28A9-371F-4273-B690-EFC52BFA1D56}" type="presOf" srcId="{27BBA866-E4F2-4EDC-848B-8E6F3999996B}" destId="{ED294A84-8B4E-4324-9242-471F17794636}" srcOrd="0" destOrd="0" presId="urn:microsoft.com/office/officeart/2005/8/layout/equation1"/>
    <dgm:cxn modelId="{E44F97A7-F62B-44C8-B522-6EC1B4A3F991}" srcId="{27BBA866-E4F2-4EDC-848B-8E6F3999996B}" destId="{07ADDF68-749E-449D-B024-69D350F8607F}" srcOrd="1" destOrd="0" parTransId="{B8C70D3F-2F86-4E59-851D-EC82B4C5E040}" sibTransId="{04C6C892-1AD6-45DA-9133-B65F6409E895}"/>
    <dgm:cxn modelId="{272C4536-180C-40A4-A8EA-6E509D9368EE}" type="presParOf" srcId="{ED294A84-8B4E-4324-9242-471F17794636}" destId="{D4B396D4-9234-4B40-A654-1D294A0A21BB}" srcOrd="0" destOrd="0" presId="urn:microsoft.com/office/officeart/2005/8/layout/equation1"/>
    <dgm:cxn modelId="{013978A7-7583-496B-922C-D233E5334F46}" type="presParOf" srcId="{ED294A84-8B4E-4324-9242-471F17794636}" destId="{0A28B63C-2BAA-43FC-87E0-22621AD50025}" srcOrd="1" destOrd="0" presId="urn:microsoft.com/office/officeart/2005/8/layout/equation1"/>
    <dgm:cxn modelId="{386743A0-60AE-4149-89ED-3EE58C2208A2}" type="presParOf" srcId="{ED294A84-8B4E-4324-9242-471F17794636}" destId="{198AF8A4-784F-4701-A381-CB3DA53A13AA}" srcOrd="2" destOrd="0" presId="urn:microsoft.com/office/officeart/2005/8/layout/equation1"/>
    <dgm:cxn modelId="{887A805A-81F3-4F74-9D6A-C1B23AB427B1}" type="presParOf" srcId="{ED294A84-8B4E-4324-9242-471F17794636}" destId="{3E1BF131-6725-46A5-AD8C-BFF578360292}" srcOrd="3" destOrd="0" presId="urn:microsoft.com/office/officeart/2005/8/layout/equation1"/>
    <dgm:cxn modelId="{02B7BB1E-31A3-40C1-9F09-78453F8A60FB}" type="presParOf" srcId="{ED294A84-8B4E-4324-9242-471F17794636}" destId="{3962B9BF-C0B2-4DF1-9F38-97CC546605FB}" srcOrd="4" destOrd="0" presId="urn:microsoft.com/office/officeart/2005/8/layout/equation1"/>
    <dgm:cxn modelId="{38025F15-BBF3-4DC4-82A1-7DA995BDD578}" type="presParOf" srcId="{ED294A84-8B4E-4324-9242-471F17794636}" destId="{A3DA58B2-8840-4D58-9537-74745A82DCE4}" srcOrd="5" destOrd="0" presId="urn:microsoft.com/office/officeart/2005/8/layout/equation1"/>
    <dgm:cxn modelId="{81889834-B29B-4FDB-B533-1320A3137AE2}" type="presParOf" srcId="{ED294A84-8B4E-4324-9242-471F17794636}" destId="{A3CD568A-2284-4C29-9767-7E18B1F5909C}" srcOrd="6" destOrd="0" presId="urn:microsoft.com/office/officeart/2005/8/layout/equation1"/>
    <dgm:cxn modelId="{773FFE4B-1EA1-455D-97B1-BC1BF2FFE408}" type="presParOf" srcId="{ED294A84-8B4E-4324-9242-471F17794636}" destId="{441A2340-32F5-4040-A60D-3012D892C530}" srcOrd="7" destOrd="0" presId="urn:microsoft.com/office/officeart/2005/8/layout/equation1"/>
    <dgm:cxn modelId="{0B275C21-25C2-4A4A-B502-F6BD4444F595}" type="presParOf" srcId="{ED294A84-8B4E-4324-9242-471F17794636}" destId="{1BF475C9-76FD-4973-8DFD-11161ABCE4AC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 who?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DB9E849A-881B-4AC1-B83C-6AB37F067A8E}">
      <dgm:prSet phldrT="[Text]"/>
      <dgm:spPr/>
      <dgm:t>
        <a:bodyPr/>
        <a:lstStyle/>
        <a:p>
          <a:endParaRPr lang="en-US" dirty="0"/>
        </a:p>
      </dgm:t>
    </dgm:pt>
    <dgm:pt modelId="{C7BE3E1C-8B53-4F4C-BCCC-EF2B423D6432}" type="parTrans" cxnId="{183C1D68-99A7-42A0-9C92-6455CF2B7FEA}">
      <dgm:prSet/>
      <dgm:spPr/>
      <dgm:t>
        <a:bodyPr/>
        <a:lstStyle/>
        <a:p>
          <a:endParaRPr lang="en-US"/>
        </a:p>
      </dgm:t>
    </dgm:pt>
    <dgm:pt modelId="{0C0E0BB6-F3D6-4D1A-94F4-D52C4613869D}" type="sibTrans" cxnId="{183C1D68-99A7-42A0-9C92-6455CF2B7FEA}">
      <dgm:prSet/>
      <dgm:spPr/>
      <dgm:t>
        <a:bodyPr/>
        <a:lstStyle/>
        <a:p>
          <a:endParaRPr lang="en-US"/>
        </a:p>
      </dgm:t>
    </dgm:pt>
    <dgm:pt modelId="{AB33116E-FE35-4526-9A85-B94B7D1CFA38}">
      <dgm:prSet phldrT="[Text]"/>
      <dgm:spPr/>
      <dgm:t>
        <a:bodyPr/>
        <a:lstStyle/>
        <a:p>
          <a:endParaRPr lang="en-US" dirty="0"/>
        </a:p>
      </dgm:t>
    </dgm:pt>
    <dgm:pt modelId="{69BAE764-F377-41B9-B559-1200621CBC79}" type="parTrans" cxnId="{D34E54F4-0F7F-48E3-A096-0D1AFC975CF8}">
      <dgm:prSet/>
      <dgm:spPr/>
      <dgm:t>
        <a:bodyPr/>
        <a:lstStyle/>
        <a:p>
          <a:endParaRPr lang="en-US"/>
        </a:p>
      </dgm:t>
    </dgm:pt>
    <dgm:pt modelId="{4E18C665-B172-40E2-8C5F-7115A4A19608}" type="sibTrans" cxnId="{D34E54F4-0F7F-48E3-A096-0D1AFC975CF8}">
      <dgm:prSet/>
      <dgm:spPr/>
      <dgm:t>
        <a:bodyPr/>
        <a:lstStyle/>
        <a:p>
          <a:endParaRPr lang="en-US"/>
        </a:p>
      </dgm:t>
    </dgm:pt>
    <dgm:pt modelId="{41C95F04-2FF5-4BF7-B51D-2CEB9514880C}">
      <dgm:prSet phldrT="[Text]"/>
      <dgm:spPr/>
      <dgm:t>
        <a:bodyPr/>
        <a:lstStyle/>
        <a:p>
          <a:endParaRPr lang="en-US" dirty="0"/>
        </a:p>
      </dgm:t>
    </dgm:pt>
    <dgm:pt modelId="{54E1B007-0FD3-49FE-A6B7-8F5D6991F782}" type="parTrans" cxnId="{50819E07-DF79-4A72-A465-57D20A62E0C6}">
      <dgm:prSet/>
      <dgm:spPr/>
      <dgm:t>
        <a:bodyPr/>
        <a:lstStyle/>
        <a:p>
          <a:endParaRPr lang="en-US"/>
        </a:p>
      </dgm:t>
    </dgm:pt>
    <dgm:pt modelId="{7DA2F8CF-99DF-426A-B3CD-800AD897DE3F}" type="sibTrans" cxnId="{50819E07-DF79-4A72-A465-57D20A62E0C6}">
      <dgm:prSet/>
      <dgm:spPr/>
      <dgm:t>
        <a:bodyPr/>
        <a:lstStyle/>
        <a:p>
          <a:endParaRPr lang="en-US"/>
        </a:p>
      </dgm:t>
    </dgm:pt>
    <dgm:pt modelId="{9B27E989-942A-4DF4-8F2C-35549AC519EA}">
      <dgm:prSet phldrT="[Text]"/>
      <dgm:spPr/>
      <dgm:t>
        <a:bodyPr/>
        <a:lstStyle/>
        <a:p>
          <a:endParaRPr lang="en-US" dirty="0"/>
        </a:p>
      </dgm:t>
    </dgm:pt>
    <dgm:pt modelId="{6C531DE4-FF3F-44F1-B537-E792565A91FA}" type="parTrans" cxnId="{1D7E9E09-6A54-412D-A93E-CCBE43362C7C}">
      <dgm:prSet/>
      <dgm:spPr/>
      <dgm:t>
        <a:bodyPr/>
        <a:lstStyle/>
        <a:p>
          <a:endParaRPr lang="en-US"/>
        </a:p>
      </dgm:t>
    </dgm:pt>
    <dgm:pt modelId="{A108882E-F7DF-4F84-B7DE-9D02590A62BF}" type="sibTrans" cxnId="{1D7E9E09-6A54-412D-A93E-CCBE43362C7C}">
      <dgm:prSet/>
      <dgm:spPr/>
      <dgm:t>
        <a:bodyPr/>
        <a:lstStyle/>
        <a:p>
          <a:endParaRPr lang="en-US"/>
        </a:p>
      </dgm:t>
    </dgm:pt>
    <dgm:pt modelId="{DAFB2DBD-BAF4-4D6E-BDFB-89AFF40BC0B3}">
      <dgm:prSet phldrT="[Text]"/>
      <dgm:spPr/>
      <dgm:t>
        <a:bodyPr/>
        <a:lstStyle/>
        <a:p>
          <a:endParaRPr lang="en-US" dirty="0"/>
        </a:p>
      </dgm:t>
    </dgm:pt>
    <dgm:pt modelId="{A31E9A99-4564-4945-9958-E3B7CA243469}" type="parTrans" cxnId="{95071E8A-3671-4FA2-B18B-C672AE39F384}">
      <dgm:prSet/>
      <dgm:spPr/>
      <dgm:t>
        <a:bodyPr/>
        <a:lstStyle/>
        <a:p>
          <a:endParaRPr lang="en-US"/>
        </a:p>
      </dgm:t>
    </dgm:pt>
    <dgm:pt modelId="{B53EBA9D-574B-45B1-94F9-2B4A2FCD57F1}" type="sibTrans" cxnId="{95071E8A-3671-4FA2-B18B-C672AE39F384}">
      <dgm:prSet/>
      <dgm:spPr/>
      <dgm:t>
        <a:bodyPr/>
        <a:lstStyle/>
        <a:p>
          <a:endParaRPr lang="en-US"/>
        </a:p>
      </dgm:t>
    </dgm:pt>
    <dgm:pt modelId="{4141166F-01F4-459E-B50C-E62C77CC6D5F}">
      <dgm:prSet phldrT="[Text]"/>
      <dgm:spPr/>
      <dgm:t>
        <a:bodyPr/>
        <a:lstStyle/>
        <a:p>
          <a:endParaRPr lang="en-US" dirty="0"/>
        </a:p>
      </dgm:t>
    </dgm:pt>
    <dgm:pt modelId="{29962DC4-D50E-4701-BEA9-EBD7DE827C96}" type="parTrans" cxnId="{D4AA1944-8018-4FAB-B95F-C4820DD7A57C}">
      <dgm:prSet/>
      <dgm:spPr/>
      <dgm:t>
        <a:bodyPr/>
        <a:lstStyle/>
        <a:p>
          <a:endParaRPr lang="en-US"/>
        </a:p>
      </dgm:t>
    </dgm:pt>
    <dgm:pt modelId="{4E8C41F0-3563-4476-9B71-C1940A747A0B}" type="sibTrans" cxnId="{D4AA1944-8018-4FAB-B95F-C4820DD7A57C}">
      <dgm:prSet/>
      <dgm:spPr/>
      <dgm:t>
        <a:bodyPr/>
        <a:lstStyle/>
        <a:p>
          <a:endParaRPr lang="en-US"/>
        </a:p>
      </dgm:t>
    </dgm:pt>
    <dgm:pt modelId="{9A9FB2B7-7455-4CAF-A0AE-F82A0058C6A8}">
      <dgm:prSet phldrT="[Text]"/>
      <dgm:spPr/>
      <dgm:t>
        <a:bodyPr/>
        <a:lstStyle/>
        <a:p>
          <a:endParaRPr lang="en-US" dirty="0"/>
        </a:p>
      </dgm:t>
    </dgm:pt>
    <dgm:pt modelId="{D77329BE-31AC-431F-AA7C-98600E3CD07F}" type="parTrans" cxnId="{1B68F648-809A-4ED6-87C5-C457AF5DE1B2}">
      <dgm:prSet/>
      <dgm:spPr/>
      <dgm:t>
        <a:bodyPr/>
        <a:lstStyle/>
        <a:p>
          <a:endParaRPr lang="en-US"/>
        </a:p>
      </dgm:t>
    </dgm:pt>
    <dgm:pt modelId="{E54817E0-0212-466E-9A1F-1580CFD30776}" type="sibTrans" cxnId="{1B68F648-809A-4ED6-87C5-C457AF5DE1B2}">
      <dgm:prSet/>
      <dgm:spPr/>
      <dgm:t>
        <a:bodyPr/>
        <a:lstStyle/>
        <a:p>
          <a:endParaRPr lang="en-US"/>
        </a:p>
      </dgm:t>
    </dgm:pt>
    <dgm:pt modelId="{23495199-03C5-47DA-A864-55B6D1D483EB}">
      <dgm:prSet phldrT="[Text]"/>
      <dgm:spPr/>
      <dgm:t>
        <a:bodyPr/>
        <a:lstStyle/>
        <a:p>
          <a:endParaRPr lang="en-US" dirty="0"/>
        </a:p>
      </dgm:t>
    </dgm:pt>
    <dgm:pt modelId="{8B0EE519-F124-473D-A631-26BA2EFA0B2F}" type="parTrans" cxnId="{BFAECF00-6C38-4D59-A381-F314E5BB04BE}">
      <dgm:prSet/>
      <dgm:spPr/>
      <dgm:t>
        <a:bodyPr/>
        <a:lstStyle/>
        <a:p>
          <a:endParaRPr lang="en-US"/>
        </a:p>
      </dgm:t>
    </dgm:pt>
    <dgm:pt modelId="{A77EE048-52F6-4303-BAA9-056D69CEE6A8}" type="sibTrans" cxnId="{BFAECF00-6C38-4D59-A381-F314E5BB04BE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  <dgm:t>
        <a:bodyPr/>
        <a:lstStyle/>
        <a:p>
          <a:endParaRPr lang="en-US"/>
        </a:p>
      </dgm:t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  <dgm:t>
        <a:bodyPr/>
        <a:lstStyle/>
        <a:p>
          <a:endParaRPr lang="en-US"/>
        </a:p>
      </dgm:t>
    </dgm:pt>
    <dgm:pt modelId="{CDCCC624-D8C7-4BEC-9A0C-7E7C2CF3C51E}" type="pres">
      <dgm:prSet presAssocID="{B6ED21B3-338D-41CC-9FF0-053CD915371E}" presName="composite" presStyleCnt="0"/>
      <dgm:spPr/>
      <dgm:t>
        <a:bodyPr/>
        <a:lstStyle/>
        <a:p>
          <a:endParaRPr lang="en-US"/>
        </a:p>
      </dgm:t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 custLinFactNeighborX="56" custLinFactNeighborY="-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  <dgm:t>
        <a:bodyPr/>
        <a:lstStyle/>
        <a:p>
          <a:endParaRPr lang="en-US"/>
        </a:p>
      </dgm:t>
    </dgm:pt>
    <dgm:pt modelId="{543249A8-E29A-4785-A1BD-862DA698EC28}" type="pres">
      <dgm:prSet presAssocID="{3519D4E7-0324-406D-B89D-1BB2E2CD7B21}" presName="composite" presStyleCnt="0"/>
      <dgm:spPr/>
      <dgm:t>
        <a:bodyPr/>
        <a:lstStyle/>
        <a:p>
          <a:endParaRPr lang="en-US"/>
        </a:p>
      </dgm:t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 custLinFactNeighborX="103" custLinFactNeighborY="-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AECF00-6C38-4D59-A381-F314E5BB04BE}" srcId="{BA752347-372C-4B9A-8039-42F06159FA58}" destId="{23495199-03C5-47DA-A864-55B6D1D483EB}" srcOrd="6" destOrd="0" parTransId="{8B0EE519-F124-473D-A631-26BA2EFA0B2F}" sibTransId="{A77EE048-52F6-4303-BAA9-056D69CEE6A8}"/>
    <dgm:cxn modelId="{F3CB115D-1A5D-4AB8-9ECF-A4906A049306}" type="presOf" srcId="{41C95F04-2FF5-4BF7-B51D-2CEB9514880C}" destId="{60221275-6027-4ED4-8388-56E22064B02F}" srcOrd="0" destOrd="1" presId="urn:microsoft.com/office/officeart/2005/8/layout/hList1"/>
    <dgm:cxn modelId="{289BECB1-EF88-42BB-9A79-5E9F3CABDFD7}" type="presOf" srcId="{16F43C97-DFA3-49C5-878C-9770D8C91734}" destId="{CAEA9621-F93D-422F-BBBC-44D4A4B1435B}" srcOrd="0" destOrd="0" presId="urn:microsoft.com/office/officeart/2005/8/layout/hList1"/>
    <dgm:cxn modelId="{C222CFCB-DA3B-4EF7-85F9-9701DDEB90A4}" type="presOf" srcId="{9A9FB2B7-7455-4CAF-A0AE-F82A0058C6A8}" destId="{60221275-6027-4ED4-8388-56E22064B02F}" srcOrd="0" destOrd="5" presId="urn:microsoft.com/office/officeart/2005/8/layout/hList1"/>
    <dgm:cxn modelId="{1D7E9E09-6A54-412D-A93E-CCBE43362C7C}" srcId="{BA752347-372C-4B9A-8039-42F06159FA58}" destId="{9B27E989-942A-4DF4-8F2C-35549AC519EA}" srcOrd="2" destOrd="0" parTransId="{6C531DE4-FF3F-44F1-B537-E792565A91FA}" sibTransId="{A108882E-F7DF-4F84-B7DE-9D02590A62BF}"/>
    <dgm:cxn modelId="{183C1D68-99A7-42A0-9C92-6455CF2B7FEA}" srcId="{3519D4E7-0324-406D-B89D-1BB2E2CD7B21}" destId="{DB9E849A-881B-4AC1-B83C-6AB37F067A8E}" srcOrd="1" destOrd="0" parTransId="{C7BE3E1C-8B53-4F4C-BCCC-EF2B423D6432}" sibTransId="{0C0E0BB6-F3D6-4D1A-94F4-D52C4613869D}"/>
    <dgm:cxn modelId="{D5DFE1C4-1AF7-471E-A8F5-AE29059B6548}" type="presOf" srcId="{23495199-03C5-47DA-A864-55B6D1D483EB}" destId="{60221275-6027-4ED4-8388-56E22064B02F}" srcOrd="0" destOrd="6" presId="urn:microsoft.com/office/officeart/2005/8/layout/hList1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B861A940-6446-46A0-9B35-192C2CC0A0D1}" srcId="{3519D4E7-0324-406D-B89D-1BB2E2CD7B21}" destId="{D718CD0C-672A-41C1-A5A4-0B56440A4AD2}" srcOrd="0" destOrd="0" parTransId="{59620F42-0C6C-4AEB-B03C-4203A775C0BC}" sibTransId="{96ECA123-282B-4240-9FE3-79B5066F5435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D9F726C8-367A-4C2D-8194-EB0F7F48ED2E}" type="presOf" srcId="{3519D4E7-0324-406D-B89D-1BB2E2CD7B21}" destId="{78A3DF29-D4E4-4DF0-A194-6452E2A6A7C9}" srcOrd="0" destOrd="0" presId="urn:microsoft.com/office/officeart/2005/8/layout/hList1"/>
    <dgm:cxn modelId="{F2BE885F-2C5B-46CD-A952-CE5ACAA0F04A}" type="presOf" srcId="{D718CD0C-672A-41C1-A5A4-0B56440A4AD2}" destId="{6A412539-CE27-4D72-A5CB-4AAC905D12F1}" srcOrd="0" destOrd="0" presId="urn:microsoft.com/office/officeart/2005/8/layout/hList1"/>
    <dgm:cxn modelId="{04C9B254-C29B-4592-863A-0DA2B595519E}" type="presOf" srcId="{BA752347-372C-4B9A-8039-42F06159FA58}" destId="{B1A164FE-3C77-48DC-88C7-53693810BFF9}" srcOrd="0" destOrd="0" presId="urn:microsoft.com/office/officeart/2005/8/layout/hList1"/>
    <dgm:cxn modelId="{9D74083F-4542-41E5-A081-6C3FE4AFC62E}" type="presOf" srcId="{C96D4FF0-B997-4EE6-B6C5-03AE366D399D}" destId="{60221275-6027-4ED4-8388-56E22064B02F}" srcOrd="0" destOrd="0" presId="urn:microsoft.com/office/officeart/2005/8/layout/hList1"/>
    <dgm:cxn modelId="{5D1422F6-4B02-4360-82EB-5A7D0850CA16}" type="presOf" srcId="{9B27E989-942A-4DF4-8F2C-35549AC519EA}" destId="{60221275-6027-4ED4-8388-56E22064B02F}" srcOrd="0" destOrd="2" presId="urn:microsoft.com/office/officeart/2005/8/layout/hList1"/>
    <dgm:cxn modelId="{95071E8A-3671-4FA2-B18B-C672AE39F384}" srcId="{BA752347-372C-4B9A-8039-42F06159FA58}" destId="{DAFB2DBD-BAF4-4D6E-BDFB-89AFF40BC0B3}" srcOrd="3" destOrd="0" parTransId="{A31E9A99-4564-4945-9958-E3B7CA243469}" sibTransId="{B53EBA9D-574B-45B1-94F9-2B4A2FCD57F1}"/>
    <dgm:cxn modelId="{97EACA96-C9F8-4ECA-B5F1-0CBDC7A14CBD}" srcId="{B6ED21B3-338D-41CC-9FF0-053CD915371E}" destId="{16F43C97-DFA3-49C5-878C-9770D8C91734}" srcOrd="0" destOrd="0" parTransId="{F6920D36-F9D5-4E29-81AC-37C7573FD06A}" sibTransId="{F16EFE2D-27A4-4EA3-BB7F-B5D13F45A577}"/>
    <dgm:cxn modelId="{D34E54F4-0F7F-48E3-A096-0D1AFC975CF8}" srcId="{BA752347-372C-4B9A-8039-42F06159FA58}" destId="{AB33116E-FE35-4526-9A85-B94B7D1CFA38}" srcOrd="7" destOrd="0" parTransId="{69BAE764-F377-41B9-B559-1200621CBC79}" sibTransId="{4E18C665-B172-40E2-8C5F-7115A4A19608}"/>
    <dgm:cxn modelId="{9FAD5B40-C269-4C6D-A8BE-1868B6FF1FC8}" type="presOf" srcId="{4141166F-01F4-459E-B50C-E62C77CC6D5F}" destId="{60221275-6027-4ED4-8388-56E22064B02F}" srcOrd="0" destOrd="4" presId="urn:microsoft.com/office/officeart/2005/8/layout/hList1"/>
    <dgm:cxn modelId="{0ED0D075-8A3E-4D49-8B0A-924E33AA0CEB}" type="presOf" srcId="{0C012C96-1856-4623-B8BC-6A6C0D5B6DF9}" destId="{B976411E-3460-4F54-95E7-3A20B73133CE}" srcOrd="0" destOrd="0" presId="urn:microsoft.com/office/officeart/2005/8/layout/hList1"/>
    <dgm:cxn modelId="{D4AA1944-8018-4FAB-B95F-C4820DD7A57C}" srcId="{BA752347-372C-4B9A-8039-42F06159FA58}" destId="{4141166F-01F4-459E-B50C-E62C77CC6D5F}" srcOrd="4" destOrd="0" parTransId="{29962DC4-D50E-4701-BEA9-EBD7DE827C96}" sibTransId="{4E8C41F0-3563-4476-9B71-C1940A747A0B}"/>
    <dgm:cxn modelId="{E1F136A1-68D3-4DAE-BEF0-C6DB8011C844}" type="presOf" srcId="{AB33116E-FE35-4526-9A85-B94B7D1CFA38}" destId="{60221275-6027-4ED4-8388-56E22064B02F}" srcOrd="0" destOrd="7" presId="urn:microsoft.com/office/officeart/2005/8/layout/hList1"/>
    <dgm:cxn modelId="{9B2112BF-2170-4539-9AF8-6FD049EEBEBB}" type="presOf" srcId="{DB9E849A-881B-4AC1-B83C-6AB37F067A8E}" destId="{6A412539-CE27-4D72-A5CB-4AAC905D12F1}" srcOrd="0" destOrd="1" presId="urn:microsoft.com/office/officeart/2005/8/layout/hList1"/>
    <dgm:cxn modelId="{A34F5043-E1F3-4994-BBAF-A06F90DF1617}" type="presOf" srcId="{DAFB2DBD-BAF4-4D6E-BDFB-89AFF40BC0B3}" destId="{60221275-6027-4ED4-8388-56E22064B02F}" srcOrd="0" destOrd="3" presId="urn:microsoft.com/office/officeart/2005/8/layout/hList1"/>
    <dgm:cxn modelId="{1B68F648-809A-4ED6-87C5-C457AF5DE1B2}" srcId="{BA752347-372C-4B9A-8039-42F06159FA58}" destId="{9A9FB2B7-7455-4CAF-A0AE-F82A0058C6A8}" srcOrd="5" destOrd="0" parTransId="{D77329BE-31AC-431F-AA7C-98600E3CD07F}" sibTransId="{E54817E0-0212-466E-9A1F-1580CFD30776}"/>
    <dgm:cxn modelId="{17BCBC14-6FE2-4493-A077-A4A87D55710C}" type="presOf" srcId="{B6ED21B3-338D-41CC-9FF0-053CD915371E}" destId="{C7EAF887-E8E5-41BB-A335-069478E7821F}" srcOrd="0" destOrd="0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50819E07-DF79-4A72-A465-57D20A62E0C6}" srcId="{BA752347-372C-4B9A-8039-42F06159FA58}" destId="{41C95F04-2FF5-4BF7-B51D-2CEB9514880C}" srcOrd="1" destOrd="0" parTransId="{54E1B007-0FD3-49FE-A6B7-8F5D6991F782}" sibTransId="{7DA2F8CF-99DF-426A-B3CD-800AD897DE3F}"/>
    <dgm:cxn modelId="{8BD178B7-26AA-42B8-AB95-14FF8AFAD56B}" type="presParOf" srcId="{B976411E-3460-4F54-95E7-3A20B73133CE}" destId="{D1FE13FC-4D64-46E1-91FA-73D3A5F83437}" srcOrd="0" destOrd="0" presId="urn:microsoft.com/office/officeart/2005/8/layout/hList1"/>
    <dgm:cxn modelId="{B07ED611-08C4-4E3F-8786-0AFCD6337544}" type="presParOf" srcId="{D1FE13FC-4D64-46E1-91FA-73D3A5F83437}" destId="{B1A164FE-3C77-48DC-88C7-53693810BFF9}" srcOrd="0" destOrd="0" presId="urn:microsoft.com/office/officeart/2005/8/layout/hList1"/>
    <dgm:cxn modelId="{A0714065-9E97-4E28-A331-A3F85B895A80}" type="presParOf" srcId="{D1FE13FC-4D64-46E1-91FA-73D3A5F83437}" destId="{60221275-6027-4ED4-8388-56E22064B02F}" srcOrd="1" destOrd="0" presId="urn:microsoft.com/office/officeart/2005/8/layout/hList1"/>
    <dgm:cxn modelId="{63B6DB23-9D5F-408C-93DC-6B0010D4577C}" type="presParOf" srcId="{B976411E-3460-4F54-95E7-3A20B73133CE}" destId="{1D5A887E-7A96-445A-B76A-AD1776E82FB4}" srcOrd="1" destOrd="0" presId="urn:microsoft.com/office/officeart/2005/8/layout/hList1"/>
    <dgm:cxn modelId="{842DD5EE-8C2A-4685-8001-8678D0676D71}" type="presParOf" srcId="{B976411E-3460-4F54-95E7-3A20B73133CE}" destId="{CDCCC624-D8C7-4BEC-9A0C-7E7C2CF3C51E}" srcOrd="2" destOrd="0" presId="urn:microsoft.com/office/officeart/2005/8/layout/hList1"/>
    <dgm:cxn modelId="{8927CD01-147B-4C65-B9BE-DE5A5CB7E228}" type="presParOf" srcId="{CDCCC624-D8C7-4BEC-9A0C-7E7C2CF3C51E}" destId="{C7EAF887-E8E5-41BB-A335-069478E7821F}" srcOrd="0" destOrd="0" presId="urn:microsoft.com/office/officeart/2005/8/layout/hList1"/>
    <dgm:cxn modelId="{57443562-29E7-4103-8BCC-7184FC38C501}" type="presParOf" srcId="{CDCCC624-D8C7-4BEC-9A0C-7E7C2CF3C51E}" destId="{CAEA9621-F93D-422F-BBBC-44D4A4B1435B}" srcOrd="1" destOrd="0" presId="urn:microsoft.com/office/officeart/2005/8/layout/hList1"/>
    <dgm:cxn modelId="{6D6626B5-760D-400F-B150-C4B68077B953}" type="presParOf" srcId="{B976411E-3460-4F54-95E7-3A20B73133CE}" destId="{8CC217CC-3197-4A8D-A89F-C77D0BBA55F9}" srcOrd="3" destOrd="0" presId="urn:microsoft.com/office/officeart/2005/8/layout/hList1"/>
    <dgm:cxn modelId="{348AAF40-0FB3-4D8F-B4A7-89CEB64EE4A0}" type="presParOf" srcId="{B976411E-3460-4F54-95E7-3A20B73133CE}" destId="{543249A8-E29A-4785-A1BD-862DA698EC28}" srcOrd="4" destOrd="0" presId="urn:microsoft.com/office/officeart/2005/8/layout/hList1"/>
    <dgm:cxn modelId="{A0AE6AF5-7D64-4B6D-B8A5-7D8A371CA2BA}" type="presParOf" srcId="{543249A8-E29A-4785-A1BD-862DA698EC28}" destId="{78A3DF29-D4E4-4DF0-A194-6452E2A6A7C9}" srcOrd="0" destOrd="0" presId="urn:microsoft.com/office/officeart/2005/8/layout/hList1"/>
    <dgm:cxn modelId="{43D06B63-C1CA-40FA-981C-DA12AC233E1F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219F8C8A-DF76-41EC-8382-8166E06A2BF4}">
      <dgm:prSet phldrT="[Text]"/>
      <dgm:spPr/>
      <dgm:t>
        <a:bodyPr/>
        <a:lstStyle/>
        <a:p>
          <a:endParaRPr lang="en-US" dirty="0"/>
        </a:p>
      </dgm:t>
    </dgm:pt>
    <dgm:pt modelId="{05558962-7D47-4E2A-9EC3-B885A982C216}" type="parTrans" cxnId="{53110666-E5F3-450F-80A2-C76F8183FBB7}">
      <dgm:prSet/>
      <dgm:spPr/>
      <dgm:t>
        <a:bodyPr/>
        <a:lstStyle/>
        <a:p>
          <a:endParaRPr lang="en-US"/>
        </a:p>
      </dgm:t>
    </dgm:pt>
    <dgm:pt modelId="{824BCCEC-026D-48A6-834A-AC4AABE0D1CF}" type="sibTrans" cxnId="{53110666-E5F3-450F-80A2-C76F8183FBB7}">
      <dgm:prSet/>
      <dgm:spPr/>
      <dgm:t>
        <a:bodyPr/>
        <a:lstStyle/>
        <a:p>
          <a:endParaRPr lang="en-US"/>
        </a:p>
      </dgm:t>
    </dgm:pt>
    <dgm:pt modelId="{D8BFA10E-B699-4B2C-937B-2A94D689C004}">
      <dgm:prSet phldrT="[Text]"/>
      <dgm:spPr/>
      <dgm:t>
        <a:bodyPr/>
        <a:lstStyle/>
        <a:p>
          <a:endParaRPr lang="en-US" dirty="0"/>
        </a:p>
      </dgm:t>
    </dgm:pt>
    <dgm:pt modelId="{72E0ECCD-A5E3-4136-87C5-72FB4DCA9C22}" type="parTrans" cxnId="{6D9C11F7-9E16-479B-8E45-D098DFEBC48F}">
      <dgm:prSet/>
      <dgm:spPr/>
      <dgm:t>
        <a:bodyPr/>
        <a:lstStyle/>
        <a:p>
          <a:endParaRPr lang="en-US"/>
        </a:p>
      </dgm:t>
    </dgm:pt>
    <dgm:pt modelId="{FFFB0065-8DFE-496D-8A37-1BF0F41AF61F}" type="sibTrans" cxnId="{6D9C11F7-9E16-479B-8E45-D098DFEBC48F}">
      <dgm:prSet/>
      <dgm:spPr/>
      <dgm:t>
        <a:bodyPr/>
        <a:lstStyle/>
        <a:p>
          <a:endParaRPr lang="en-US"/>
        </a:p>
      </dgm:t>
    </dgm:pt>
    <dgm:pt modelId="{0A368EC4-5378-4742-96B8-AAB387CCA816}">
      <dgm:prSet phldrT="[Text]"/>
      <dgm:spPr/>
      <dgm:t>
        <a:bodyPr/>
        <a:lstStyle/>
        <a:p>
          <a:endParaRPr lang="en-US" dirty="0"/>
        </a:p>
      </dgm:t>
    </dgm:pt>
    <dgm:pt modelId="{16D56D70-47E7-4189-ADB1-128D129B5657}" type="parTrans" cxnId="{957CE57A-ACB1-46A4-9CEF-245CB5D67C88}">
      <dgm:prSet/>
      <dgm:spPr/>
      <dgm:t>
        <a:bodyPr/>
        <a:lstStyle/>
        <a:p>
          <a:endParaRPr lang="en-US"/>
        </a:p>
      </dgm:t>
    </dgm:pt>
    <dgm:pt modelId="{5E07D8B0-D47E-45B7-B4D5-E843435D8BAA}" type="sibTrans" cxnId="{957CE57A-ACB1-46A4-9CEF-245CB5D67C88}">
      <dgm:prSet/>
      <dgm:spPr/>
      <dgm:t>
        <a:bodyPr/>
        <a:lstStyle/>
        <a:p>
          <a:endParaRPr lang="en-US"/>
        </a:p>
      </dgm:t>
    </dgm:pt>
    <dgm:pt modelId="{7C9057C7-C816-4427-96A7-D58F777C6A11}">
      <dgm:prSet phldrT="[Text]"/>
      <dgm:spPr/>
      <dgm:t>
        <a:bodyPr/>
        <a:lstStyle/>
        <a:p>
          <a:endParaRPr lang="en-US" dirty="0"/>
        </a:p>
      </dgm:t>
    </dgm:pt>
    <dgm:pt modelId="{0C564771-116C-4EFB-8D7B-FF41D4739879}" type="parTrans" cxnId="{003F6012-A828-4484-BB88-B7A4E5716990}">
      <dgm:prSet/>
      <dgm:spPr/>
      <dgm:t>
        <a:bodyPr/>
        <a:lstStyle/>
        <a:p>
          <a:endParaRPr lang="en-US"/>
        </a:p>
      </dgm:t>
    </dgm:pt>
    <dgm:pt modelId="{F17AF761-2F9E-4FD6-828E-F01D73DBC1D7}" type="sibTrans" cxnId="{003F6012-A828-4484-BB88-B7A4E5716990}">
      <dgm:prSet/>
      <dgm:spPr/>
      <dgm:t>
        <a:bodyPr/>
        <a:lstStyle/>
        <a:p>
          <a:endParaRPr lang="en-US"/>
        </a:p>
      </dgm:t>
    </dgm:pt>
    <dgm:pt modelId="{A19851AD-1008-4E34-B35C-F9FE3ADE5A7C}">
      <dgm:prSet phldrT="[Text]"/>
      <dgm:spPr/>
      <dgm:t>
        <a:bodyPr/>
        <a:lstStyle/>
        <a:p>
          <a:endParaRPr lang="en-US" dirty="0"/>
        </a:p>
      </dgm:t>
    </dgm:pt>
    <dgm:pt modelId="{42E70C41-C4E4-4602-B7B0-E1728546F226}" type="parTrans" cxnId="{0D36C667-6862-4C32-8185-29B24B2A4107}">
      <dgm:prSet/>
      <dgm:spPr/>
      <dgm:t>
        <a:bodyPr/>
        <a:lstStyle/>
        <a:p>
          <a:endParaRPr lang="en-US"/>
        </a:p>
      </dgm:t>
    </dgm:pt>
    <dgm:pt modelId="{247E1B6C-C1B0-46D3-A835-8B060477962B}" type="sibTrans" cxnId="{0D36C667-6862-4C32-8185-29B24B2A4107}">
      <dgm:prSet/>
      <dgm:spPr/>
      <dgm:t>
        <a:bodyPr/>
        <a:lstStyle/>
        <a:p>
          <a:endParaRPr lang="en-US"/>
        </a:p>
      </dgm:t>
    </dgm:pt>
    <dgm:pt modelId="{ECCF9908-C243-448C-A2D4-FC09AC1CBDDE}">
      <dgm:prSet phldrT="[Text]"/>
      <dgm:spPr/>
      <dgm:t>
        <a:bodyPr/>
        <a:lstStyle/>
        <a:p>
          <a:endParaRPr lang="en-US" dirty="0"/>
        </a:p>
      </dgm:t>
    </dgm:pt>
    <dgm:pt modelId="{4F89B7FC-8592-4C60-BE36-C6EAF9D1EF13}" type="parTrans" cxnId="{C21D61CB-AF3C-4B87-BD8A-5C4452EA6127}">
      <dgm:prSet/>
      <dgm:spPr/>
      <dgm:t>
        <a:bodyPr/>
        <a:lstStyle/>
        <a:p>
          <a:endParaRPr lang="en-US"/>
        </a:p>
      </dgm:t>
    </dgm:pt>
    <dgm:pt modelId="{834C2838-4453-4BE3-A0DD-171FDE187072}" type="sibTrans" cxnId="{C21D61CB-AF3C-4B87-BD8A-5C4452EA6127}">
      <dgm:prSet/>
      <dgm:spPr/>
      <dgm:t>
        <a:bodyPr/>
        <a:lstStyle/>
        <a:p>
          <a:endParaRPr lang="en-US"/>
        </a:p>
      </dgm:t>
    </dgm:pt>
    <dgm:pt modelId="{7A984415-A97D-47D1-911E-BFA6B6DED136}">
      <dgm:prSet phldrT="[Text]"/>
      <dgm:spPr/>
      <dgm:t>
        <a:bodyPr/>
        <a:lstStyle/>
        <a:p>
          <a:endParaRPr lang="en-US" dirty="0"/>
        </a:p>
      </dgm:t>
    </dgm:pt>
    <dgm:pt modelId="{D7BFE590-C984-4C81-9697-4A388878ACC4}" type="parTrans" cxnId="{4EAF539E-C843-4F31-8A1F-15480983DEBC}">
      <dgm:prSet/>
      <dgm:spPr/>
      <dgm:t>
        <a:bodyPr/>
        <a:lstStyle/>
        <a:p>
          <a:endParaRPr lang="en-US"/>
        </a:p>
      </dgm:t>
    </dgm:pt>
    <dgm:pt modelId="{D0509659-1E2F-49DC-95E4-74E52C46331F}" type="sibTrans" cxnId="{4EAF539E-C843-4F31-8A1F-15480983DEBC}">
      <dgm:prSet/>
      <dgm:spPr/>
      <dgm:t>
        <a:bodyPr/>
        <a:lstStyle/>
        <a:p>
          <a:endParaRPr lang="en-US"/>
        </a:p>
      </dgm:t>
    </dgm:pt>
    <dgm:pt modelId="{5C7E7A50-6150-4AE7-9FAC-4ED7A776DECC}">
      <dgm:prSet phldrT="[Text]"/>
      <dgm:spPr/>
      <dgm:t>
        <a:bodyPr/>
        <a:lstStyle/>
        <a:p>
          <a:endParaRPr lang="en-US" dirty="0"/>
        </a:p>
      </dgm:t>
    </dgm:pt>
    <dgm:pt modelId="{EFDDA8D1-F989-4A18-8F46-A2D6F2470FCB}" type="parTrans" cxnId="{993728AA-C426-4131-A130-44A7C1C937C8}">
      <dgm:prSet/>
      <dgm:spPr/>
      <dgm:t>
        <a:bodyPr/>
        <a:lstStyle/>
        <a:p>
          <a:endParaRPr lang="en-US"/>
        </a:p>
      </dgm:t>
    </dgm:pt>
    <dgm:pt modelId="{385C6C49-367E-4BB0-A227-0EDB441789BD}" type="sibTrans" cxnId="{993728AA-C426-4131-A130-44A7C1C937C8}">
      <dgm:prSet/>
      <dgm:spPr/>
      <dgm:t>
        <a:bodyPr/>
        <a:lstStyle/>
        <a:p>
          <a:endParaRPr lang="en-US"/>
        </a:p>
      </dgm:t>
    </dgm:pt>
    <dgm:pt modelId="{0A4F85C5-3312-4724-8BF8-9F23573DE910}">
      <dgm:prSet phldrT="[Text]"/>
      <dgm:spPr/>
      <dgm:t>
        <a:bodyPr/>
        <a:lstStyle/>
        <a:p>
          <a:endParaRPr lang="en-US" dirty="0"/>
        </a:p>
      </dgm:t>
    </dgm:pt>
    <dgm:pt modelId="{E709B75E-5B29-49B1-A1EA-CA48724E97F7}" type="parTrans" cxnId="{8D7A94D1-62FE-497F-AB3D-89B1AA12E50C}">
      <dgm:prSet/>
      <dgm:spPr/>
      <dgm:t>
        <a:bodyPr/>
        <a:lstStyle/>
        <a:p>
          <a:endParaRPr lang="en-US"/>
        </a:p>
      </dgm:t>
    </dgm:pt>
    <dgm:pt modelId="{938D4EE7-8C91-4954-B6DB-98D6E48BF443}" type="sibTrans" cxnId="{8D7A94D1-62FE-497F-AB3D-89B1AA12E50C}">
      <dgm:prSet/>
      <dgm:spPr/>
      <dgm:t>
        <a:bodyPr/>
        <a:lstStyle/>
        <a:p>
          <a:endParaRPr lang="en-US"/>
        </a:p>
      </dgm:t>
    </dgm:pt>
    <dgm:pt modelId="{969E6042-402D-4BBD-8CF2-D9E4A172866A}">
      <dgm:prSet phldrT="[Text]"/>
      <dgm:spPr/>
      <dgm:t>
        <a:bodyPr/>
        <a:lstStyle/>
        <a:p>
          <a:endParaRPr lang="en-US" dirty="0"/>
        </a:p>
      </dgm:t>
    </dgm:pt>
    <dgm:pt modelId="{386A3554-549D-4989-9746-2F1B9E63D3A8}" type="parTrans" cxnId="{8FEE1CDE-99BA-4D3F-8C42-B80770023C7F}">
      <dgm:prSet/>
      <dgm:spPr/>
      <dgm:t>
        <a:bodyPr/>
        <a:lstStyle/>
        <a:p>
          <a:endParaRPr lang="en-US"/>
        </a:p>
      </dgm:t>
    </dgm:pt>
    <dgm:pt modelId="{DE1E47C0-0CDA-4EFC-8592-518EED3F4C66}" type="sibTrans" cxnId="{8FEE1CDE-99BA-4D3F-8C42-B80770023C7F}">
      <dgm:prSet/>
      <dgm:spPr/>
      <dgm:t>
        <a:bodyPr/>
        <a:lstStyle/>
        <a:p>
          <a:endParaRPr lang="en-US"/>
        </a:p>
      </dgm:t>
    </dgm:pt>
    <dgm:pt modelId="{97A3B3E5-AB93-47B2-9204-6AA3CE536A07}">
      <dgm:prSet phldrT="[Text]"/>
      <dgm:spPr/>
      <dgm:t>
        <a:bodyPr/>
        <a:lstStyle/>
        <a:p>
          <a:endParaRPr lang="en-US" dirty="0"/>
        </a:p>
      </dgm:t>
    </dgm:pt>
    <dgm:pt modelId="{B3EDF1E3-A44D-4CBB-BD0F-EC6C3559C421}" type="parTrans" cxnId="{661B65F5-D4E9-4BA5-9108-E96474167AD3}">
      <dgm:prSet/>
      <dgm:spPr/>
      <dgm:t>
        <a:bodyPr/>
        <a:lstStyle/>
        <a:p>
          <a:endParaRPr lang="en-US"/>
        </a:p>
      </dgm:t>
    </dgm:pt>
    <dgm:pt modelId="{DDF2B2AC-8879-4D32-A994-BBF7C4FC82A0}" type="sibTrans" cxnId="{661B65F5-D4E9-4BA5-9108-E96474167AD3}">
      <dgm:prSet/>
      <dgm:spPr/>
      <dgm:t>
        <a:bodyPr/>
        <a:lstStyle/>
        <a:p>
          <a:endParaRPr lang="en-US"/>
        </a:p>
      </dgm:t>
    </dgm:pt>
    <dgm:pt modelId="{51B77664-4DA3-4450-9798-7C56A2281EBB}">
      <dgm:prSet phldrT="[Text]"/>
      <dgm:spPr/>
      <dgm:t>
        <a:bodyPr/>
        <a:lstStyle/>
        <a:p>
          <a:endParaRPr lang="en-US" dirty="0"/>
        </a:p>
      </dgm:t>
    </dgm:pt>
    <dgm:pt modelId="{9BF08727-D9B2-4268-8BB8-2E99835AB521}" type="parTrans" cxnId="{95A744F9-F81D-4803-951D-BE1A0715412F}">
      <dgm:prSet/>
      <dgm:spPr/>
      <dgm:t>
        <a:bodyPr/>
        <a:lstStyle/>
        <a:p>
          <a:endParaRPr lang="en-US"/>
        </a:p>
      </dgm:t>
    </dgm:pt>
    <dgm:pt modelId="{DF81C011-4E14-42F1-AE53-A0A83B9FB338}" type="sibTrans" cxnId="{95A744F9-F81D-4803-951D-BE1A0715412F}">
      <dgm:prSet/>
      <dgm:spPr/>
      <dgm:t>
        <a:bodyPr/>
        <a:lstStyle/>
        <a:p>
          <a:endParaRPr lang="en-US"/>
        </a:p>
      </dgm:t>
    </dgm:pt>
    <dgm:pt modelId="{62EA51FE-4E76-4F1A-9C67-7421094C2A63}">
      <dgm:prSet phldrT="[Text]"/>
      <dgm:spPr/>
      <dgm:t>
        <a:bodyPr/>
        <a:lstStyle/>
        <a:p>
          <a:endParaRPr lang="en-US" dirty="0"/>
        </a:p>
      </dgm:t>
    </dgm:pt>
    <dgm:pt modelId="{EB27A5B7-F9A7-4D76-B11F-684CAB29CF94}" type="parTrans" cxnId="{722FA610-27C1-4C90-B655-1F790C25C464}">
      <dgm:prSet/>
      <dgm:spPr/>
      <dgm:t>
        <a:bodyPr/>
        <a:lstStyle/>
        <a:p>
          <a:endParaRPr lang="en-US"/>
        </a:p>
      </dgm:t>
    </dgm:pt>
    <dgm:pt modelId="{1465CB18-4D9E-4336-894C-1A8015A500CD}" type="sibTrans" cxnId="{722FA610-27C1-4C90-B655-1F790C25C464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</dgm:pt>
    <dgm:pt modelId="{543249A8-E29A-4785-A1BD-862DA698EC28}" type="pres">
      <dgm:prSet presAssocID="{3519D4E7-0324-406D-B89D-1BB2E2CD7B21}" presName="composite" presStyleCnt="0"/>
      <dgm:spPr/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 custLinFactNeighborX="103" custLinFactNeighborY="-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CDE141-B525-4C11-892C-C508AFC1D7B4}" type="presOf" srcId="{D718CD0C-672A-41C1-A5A4-0B56440A4AD2}" destId="{6A412539-CE27-4D72-A5CB-4AAC905D12F1}" srcOrd="0" destOrd="5" presId="urn:microsoft.com/office/officeart/2005/8/layout/hList1"/>
    <dgm:cxn modelId="{003F6012-A828-4484-BB88-B7A4E5716990}" srcId="{3519D4E7-0324-406D-B89D-1BB2E2CD7B21}" destId="{7C9057C7-C816-4427-96A7-D58F777C6A11}" srcOrd="2" destOrd="0" parTransId="{0C564771-116C-4EFB-8D7B-FF41D4739879}" sibTransId="{F17AF761-2F9E-4FD6-828E-F01D73DBC1D7}"/>
    <dgm:cxn modelId="{1EC32BE8-7E2F-476D-8DAC-20E54E498C43}" type="presOf" srcId="{7A984415-A97D-47D1-911E-BFA6B6DED136}" destId="{CAEA9621-F93D-422F-BBBC-44D4A4B1435B}" srcOrd="0" destOrd="1" presId="urn:microsoft.com/office/officeart/2005/8/layout/hList1"/>
    <dgm:cxn modelId="{9C3F4E7C-8B67-47D9-8B14-28ED50155527}" type="presOf" srcId="{B6ED21B3-338D-41CC-9FF0-053CD915371E}" destId="{C7EAF887-E8E5-41BB-A335-069478E7821F}" srcOrd="0" destOrd="0" presId="urn:microsoft.com/office/officeart/2005/8/layout/hList1"/>
    <dgm:cxn modelId="{661B65F5-D4E9-4BA5-9108-E96474167AD3}" srcId="{B6ED21B3-338D-41CC-9FF0-053CD915371E}" destId="{97A3B3E5-AB93-47B2-9204-6AA3CE536A07}" srcOrd="5" destOrd="0" parTransId="{B3EDF1E3-A44D-4CBB-BD0F-EC6C3559C421}" sibTransId="{DDF2B2AC-8879-4D32-A994-BBF7C4FC82A0}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6D0C472D-459F-4C2B-96E7-33D0F92A0A35}" type="presOf" srcId="{16F43C97-DFA3-49C5-878C-9770D8C91734}" destId="{CAEA9621-F93D-422F-BBBC-44D4A4B1435B}" srcOrd="0" destOrd="0" presId="urn:microsoft.com/office/officeart/2005/8/layout/hList1"/>
    <dgm:cxn modelId="{BD6E5694-378D-4236-8AB8-475AF33ADAD5}" type="presOf" srcId="{7C9057C7-C816-4427-96A7-D58F777C6A11}" destId="{6A412539-CE27-4D72-A5CB-4AAC905D12F1}" srcOrd="0" destOrd="2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0D36C667-6862-4C32-8185-29B24B2A4107}" srcId="{3519D4E7-0324-406D-B89D-1BB2E2CD7B21}" destId="{A19851AD-1008-4E34-B35C-F9FE3ADE5A7C}" srcOrd="3" destOrd="0" parTransId="{42E70C41-C4E4-4602-B7B0-E1728546F226}" sibTransId="{247E1B6C-C1B0-46D3-A835-8B060477962B}"/>
    <dgm:cxn modelId="{CBEDFD56-C36A-4685-B765-E063E6EAD6B5}" type="presOf" srcId="{51B77664-4DA3-4450-9798-7C56A2281EBB}" destId="{CAEA9621-F93D-422F-BBBC-44D4A4B1435B}" srcOrd="0" destOrd="6" presId="urn:microsoft.com/office/officeart/2005/8/layout/hList1"/>
    <dgm:cxn modelId="{C21D61CB-AF3C-4B87-BD8A-5C4452EA6127}" srcId="{3519D4E7-0324-406D-B89D-1BB2E2CD7B21}" destId="{ECCF9908-C243-448C-A2D4-FC09AC1CBDDE}" srcOrd="4" destOrd="0" parTransId="{4F89B7FC-8592-4C60-BE36-C6EAF9D1EF13}" sibTransId="{834C2838-4453-4BE3-A0DD-171FDE187072}"/>
    <dgm:cxn modelId="{957CE57A-ACB1-46A4-9CEF-245CB5D67C88}" srcId="{3519D4E7-0324-406D-B89D-1BB2E2CD7B21}" destId="{0A368EC4-5378-4742-96B8-AAB387CCA816}" srcOrd="1" destOrd="0" parTransId="{16D56D70-47E7-4189-ADB1-128D129B5657}" sibTransId="{5E07D8B0-D47E-45B7-B4D5-E843435D8BAA}"/>
    <dgm:cxn modelId="{6D9C11F7-9E16-479B-8E45-D098DFEBC48F}" srcId="{3519D4E7-0324-406D-B89D-1BB2E2CD7B21}" destId="{D8BFA10E-B699-4B2C-937B-2A94D689C004}" srcOrd="0" destOrd="0" parTransId="{72E0ECCD-A5E3-4136-87C5-72FB4DCA9C22}" sibTransId="{FFFB0065-8DFE-496D-8A37-1BF0F41AF61F}"/>
    <dgm:cxn modelId="{95A744F9-F81D-4803-951D-BE1A0715412F}" srcId="{B6ED21B3-338D-41CC-9FF0-053CD915371E}" destId="{51B77664-4DA3-4450-9798-7C56A2281EBB}" srcOrd="6" destOrd="0" parTransId="{9BF08727-D9B2-4268-8BB8-2E99835AB521}" sibTransId="{DF81C011-4E14-42F1-AE53-A0A83B9FB338}"/>
    <dgm:cxn modelId="{CC216296-881D-4C77-BA65-E70F94B6455B}" type="presOf" srcId="{D8BFA10E-B699-4B2C-937B-2A94D689C004}" destId="{6A412539-CE27-4D72-A5CB-4AAC905D12F1}" srcOrd="0" destOrd="0" presId="urn:microsoft.com/office/officeart/2005/8/layout/hList1"/>
    <dgm:cxn modelId="{5BDA506B-AF61-4864-AB13-09C022788BA9}" type="presOf" srcId="{C96D4FF0-B997-4EE6-B6C5-03AE366D399D}" destId="{60221275-6027-4ED4-8388-56E22064B02F}" srcOrd="0" destOrd="0" presId="urn:microsoft.com/office/officeart/2005/8/layout/hList1"/>
    <dgm:cxn modelId="{FBCBA2C9-81F2-4297-BA63-69974EF6A7D8}" type="presOf" srcId="{62EA51FE-4E76-4F1A-9C67-7421094C2A63}" destId="{CAEA9621-F93D-422F-BBBC-44D4A4B1435B}" srcOrd="0" destOrd="7" presId="urn:microsoft.com/office/officeart/2005/8/layout/hList1"/>
    <dgm:cxn modelId="{53110666-E5F3-450F-80A2-C76F8183FBB7}" srcId="{B6ED21B3-338D-41CC-9FF0-053CD915371E}" destId="{219F8C8A-DF76-41EC-8382-8166E06A2BF4}" srcOrd="8" destOrd="0" parTransId="{05558962-7D47-4E2A-9EC3-B885A982C216}" sibTransId="{824BCCEC-026D-48A6-834A-AC4AABE0D1CF}"/>
    <dgm:cxn modelId="{4EAF539E-C843-4F31-8A1F-15480983DEBC}" srcId="{B6ED21B3-338D-41CC-9FF0-053CD915371E}" destId="{7A984415-A97D-47D1-911E-BFA6B6DED136}" srcOrd="1" destOrd="0" parTransId="{D7BFE590-C984-4C81-9697-4A388878ACC4}" sibTransId="{D0509659-1E2F-49DC-95E4-74E52C46331F}"/>
    <dgm:cxn modelId="{C630A84E-BB3C-4813-A13D-B400D06B7162}" type="presOf" srcId="{969E6042-402D-4BBD-8CF2-D9E4A172866A}" destId="{CAEA9621-F93D-422F-BBBC-44D4A4B1435B}" srcOrd="0" destOrd="4" presId="urn:microsoft.com/office/officeart/2005/8/layout/hList1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B861A940-6446-46A0-9B35-192C2CC0A0D1}" srcId="{3519D4E7-0324-406D-B89D-1BB2E2CD7B21}" destId="{D718CD0C-672A-41C1-A5A4-0B56440A4AD2}" srcOrd="5" destOrd="0" parTransId="{59620F42-0C6C-4AEB-B03C-4203A775C0BC}" sibTransId="{96ECA123-282B-4240-9FE3-79B5066F5435}"/>
    <dgm:cxn modelId="{EA0E80AB-5AED-44C3-AC49-4FA4E2EC4029}" type="presOf" srcId="{A19851AD-1008-4E34-B35C-F9FE3ADE5A7C}" destId="{6A412539-CE27-4D72-A5CB-4AAC905D12F1}" srcOrd="0" destOrd="3" presId="urn:microsoft.com/office/officeart/2005/8/layout/hList1"/>
    <dgm:cxn modelId="{97EACA96-C9F8-4ECA-B5F1-0CBDC7A14CBD}" srcId="{B6ED21B3-338D-41CC-9FF0-053CD915371E}" destId="{16F43C97-DFA3-49C5-878C-9770D8C91734}" srcOrd="0" destOrd="0" parTransId="{F6920D36-F9D5-4E29-81AC-37C7573FD06A}" sibTransId="{F16EFE2D-27A4-4EA3-BB7F-B5D13F45A577}"/>
    <dgm:cxn modelId="{26460C67-00E4-4FAF-A340-82AC72634AF0}" type="presOf" srcId="{0A368EC4-5378-4742-96B8-AAB387CCA816}" destId="{6A412539-CE27-4D72-A5CB-4AAC905D12F1}" srcOrd="0" destOrd="1" presId="urn:microsoft.com/office/officeart/2005/8/layout/hList1"/>
    <dgm:cxn modelId="{87655D84-DFE6-44F3-A2EE-D80BE559910E}" type="presOf" srcId="{BA752347-372C-4B9A-8039-42F06159FA58}" destId="{B1A164FE-3C77-48DC-88C7-53693810BFF9}" srcOrd="0" destOrd="0" presId="urn:microsoft.com/office/officeart/2005/8/layout/hList1"/>
    <dgm:cxn modelId="{5A62818A-B19D-4EDF-B375-7EB95F2CDD58}" type="presOf" srcId="{97A3B3E5-AB93-47B2-9204-6AA3CE536A07}" destId="{CAEA9621-F93D-422F-BBBC-44D4A4B1435B}" srcOrd="0" destOrd="5" presId="urn:microsoft.com/office/officeart/2005/8/layout/hList1"/>
    <dgm:cxn modelId="{79759A30-207C-4AA6-B935-D52ED77BA0EA}" type="presOf" srcId="{ECCF9908-C243-448C-A2D4-FC09AC1CBDDE}" destId="{6A412539-CE27-4D72-A5CB-4AAC905D12F1}" srcOrd="0" destOrd="4" presId="urn:microsoft.com/office/officeart/2005/8/layout/hList1"/>
    <dgm:cxn modelId="{86B26B93-31B0-4826-99B0-D01804CDCB4C}" type="presOf" srcId="{219F8C8A-DF76-41EC-8382-8166E06A2BF4}" destId="{CAEA9621-F93D-422F-BBBC-44D4A4B1435B}" srcOrd="0" destOrd="8" presId="urn:microsoft.com/office/officeart/2005/8/layout/hList1"/>
    <dgm:cxn modelId="{2A188FD1-FDDE-4758-BA0A-505CDD19318C}" type="presOf" srcId="{3519D4E7-0324-406D-B89D-1BB2E2CD7B21}" destId="{78A3DF29-D4E4-4DF0-A194-6452E2A6A7C9}" srcOrd="0" destOrd="0" presId="urn:microsoft.com/office/officeart/2005/8/layout/hList1"/>
    <dgm:cxn modelId="{722FA610-27C1-4C90-B655-1F790C25C464}" srcId="{B6ED21B3-338D-41CC-9FF0-053CD915371E}" destId="{62EA51FE-4E76-4F1A-9C67-7421094C2A63}" srcOrd="7" destOrd="0" parTransId="{EB27A5B7-F9A7-4D76-B11F-684CAB29CF94}" sibTransId="{1465CB18-4D9E-4336-894C-1A8015A500CD}"/>
    <dgm:cxn modelId="{C53582D5-9D85-41C5-8213-0B17DDD74BC8}" type="presOf" srcId="{0A4F85C5-3312-4724-8BF8-9F23573DE910}" destId="{CAEA9621-F93D-422F-BBBC-44D4A4B1435B}" srcOrd="0" destOrd="3" presId="urn:microsoft.com/office/officeart/2005/8/layout/hList1"/>
    <dgm:cxn modelId="{8D7A94D1-62FE-497F-AB3D-89B1AA12E50C}" srcId="{B6ED21B3-338D-41CC-9FF0-053CD915371E}" destId="{0A4F85C5-3312-4724-8BF8-9F23573DE910}" srcOrd="3" destOrd="0" parTransId="{E709B75E-5B29-49B1-A1EA-CA48724E97F7}" sibTransId="{938D4EE7-8C91-4954-B6DB-98D6E48BF443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ED346898-C1AF-4111-905F-C91B7377A60D}" type="presOf" srcId="{5C7E7A50-6150-4AE7-9FAC-4ED7A776DECC}" destId="{CAEA9621-F93D-422F-BBBC-44D4A4B1435B}" srcOrd="0" destOrd="2" presId="urn:microsoft.com/office/officeart/2005/8/layout/hList1"/>
    <dgm:cxn modelId="{993728AA-C426-4131-A130-44A7C1C937C8}" srcId="{B6ED21B3-338D-41CC-9FF0-053CD915371E}" destId="{5C7E7A50-6150-4AE7-9FAC-4ED7A776DECC}" srcOrd="2" destOrd="0" parTransId="{EFDDA8D1-F989-4A18-8F46-A2D6F2470FCB}" sibTransId="{385C6C49-367E-4BB0-A227-0EDB441789BD}"/>
    <dgm:cxn modelId="{1199F174-B9FF-4AAC-A2EF-0E67AB42D64F}" type="presOf" srcId="{0C012C96-1856-4623-B8BC-6A6C0D5B6DF9}" destId="{B976411E-3460-4F54-95E7-3A20B73133CE}" srcOrd="0" destOrd="0" presId="urn:microsoft.com/office/officeart/2005/8/layout/hList1"/>
    <dgm:cxn modelId="{8FEE1CDE-99BA-4D3F-8C42-B80770023C7F}" srcId="{B6ED21B3-338D-41CC-9FF0-053CD915371E}" destId="{969E6042-402D-4BBD-8CF2-D9E4A172866A}" srcOrd="4" destOrd="0" parTransId="{386A3554-549D-4989-9746-2F1B9E63D3A8}" sibTransId="{DE1E47C0-0CDA-4EFC-8592-518EED3F4C66}"/>
    <dgm:cxn modelId="{30FD8A25-793D-4245-8F1D-5FE148AD0F65}" type="presParOf" srcId="{B976411E-3460-4F54-95E7-3A20B73133CE}" destId="{D1FE13FC-4D64-46E1-91FA-73D3A5F83437}" srcOrd="0" destOrd="0" presId="urn:microsoft.com/office/officeart/2005/8/layout/hList1"/>
    <dgm:cxn modelId="{42FC1B68-659C-44D2-B363-F82DA2EE1569}" type="presParOf" srcId="{D1FE13FC-4D64-46E1-91FA-73D3A5F83437}" destId="{B1A164FE-3C77-48DC-88C7-53693810BFF9}" srcOrd="0" destOrd="0" presId="urn:microsoft.com/office/officeart/2005/8/layout/hList1"/>
    <dgm:cxn modelId="{38E099DD-7185-46E6-B693-4A036561B943}" type="presParOf" srcId="{D1FE13FC-4D64-46E1-91FA-73D3A5F83437}" destId="{60221275-6027-4ED4-8388-56E22064B02F}" srcOrd="1" destOrd="0" presId="urn:microsoft.com/office/officeart/2005/8/layout/hList1"/>
    <dgm:cxn modelId="{C011C8D6-7C6C-416F-B8B9-B1593E415868}" type="presParOf" srcId="{B976411E-3460-4F54-95E7-3A20B73133CE}" destId="{1D5A887E-7A96-445A-B76A-AD1776E82FB4}" srcOrd="1" destOrd="0" presId="urn:microsoft.com/office/officeart/2005/8/layout/hList1"/>
    <dgm:cxn modelId="{019E552B-CFD8-4807-B1DC-63D99AF7B206}" type="presParOf" srcId="{B976411E-3460-4F54-95E7-3A20B73133CE}" destId="{CDCCC624-D8C7-4BEC-9A0C-7E7C2CF3C51E}" srcOrd="2" destOrd="0" presId="urn:microsoft.com/office/officeart/2005/8/layout/hList1"/>
    <dgm:cxn modelId="{DCE0C90B-1896-4616-BA75-4377B4ABA5B6}" type="presParOf" srcId="{CDCCC624-D8C7-4BEC-9A0C-7E7C2CF3C51E}" destId="{C7EAF887-E8E5-41BB-A335-069478E7821F}" srcOrd="0" destOrd="0" presId="urn:microsoft.com/office/officeart/2005/8/layout/hList1"/>
    <dgm:cxn modelId="{95AC11C3-58F2-4F22-8ADF-B6502FABE900}" type="presParOf" srcId="{CDCCC624-D8C7-4BEC-9A0C-7E7C2CF3C51E}" destId="{CAEA9621-F93D-422F-BBBC-44D4A4B1435B}" srcOrd="1" destOrd="0" presId="urn:microsoft.com/office/officeart/2005/8/layout/hList1"/>
    <dgm:cxn modelId="{93E776CD-D05C-44BA-BA3A-2B7E06526BB3}" type="presParOf" srcId="{B976411E-3460-4F54-95E7-3A20B73133CE}" destId="{8CC217CC-3197-4A8D-A89F-C77D0BBA55F9}" srcOrd="3" destOrd="0" presId="urn:microsoft.com/office/officeart/2005/8/layout/hList1"/>
    <dgm:cxn modelId="{8CFF5B86-A673-4D79-84D6-E6DEAF1BF72F}" type="presParOf" srcId="{B976411E-3460-4F54-95E7-3A20B73133CE}" destId="{543249A8-E29A-4785-A1BD-862DA698EC28}" srcOrd="4" destOrd="0" presId="urn:microsoft.com/office/officeart/2005/8/layout/hList1"/>
    <dgm:cxn modelId="{391D22FE-79D6-46F3-B080-F43F38A3D485}" type="presParOf" srcId="{543249A8-E29A-4785-A1BD-862DA698EC28}" destId="{78A3DF29-D4E4-4DF0-A194-6452E2A6A7C9}" srcOrd="0" destOrd="0" presId="urn:microsoft.com/office/officeart/2005/8/layout/hList1"/>
    <dgm:cxn modelId="{AD4C9AF5-F465-4F10-8B11-4EA2F3FD362D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16F43C97-DFA3-49C5-878C-9770D8C91734}">
      <dgm:prSet phldrT="[Text]"/>
      <dgm:spPr/>
      <dgm:t>
        <a:bodyPr/>
        <a:lstStyle/>
        <a:p>
          <a:endParaRPr lang="en-US" dirty="0"/>
        </a:p>
      </dgm:t>
    </dgm:pt>
    <dgm:pt modelId="{F6920D36-F9D5-4E29-81AC-37C7573FD06A}" type="parTrans" cxnId="{97EACA96-C9F8-4ECA-B5F1-0CBDC7A14CBD}">
      <dgm:prSet/>
      <dgm:spPr/>
      <dgm:t>
        <a:bodyPr/>
        <a:lstStyle/>
        <a:p>
          <a:endParaRPr lang="en-US"/>
        </a:p>
      </dgm:t>
    </dgm:pt>
    <dgm:pt modelId="{F16EFE2D-27A4-4EA3-BB7F-B5D13F45A577}" type="sibTrans" cxnId="{97EACA96-C9F8-4ECA-B5F1-0CBDC7A14CBD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DB9E849A-881B-4AC1-B83C-6AB37F067A8E}">
      <dgm:prSet phldrT="[Text]"/>
      <dgm:spPr/>
      <dgm:t>
        <a:bodyPr/>
        <a:lstStyle/>
        <a:p>
          <a:endParaRPr lang="en-US" dirty="0"/>
        </a:p>
      </dgm:t>
    </dgm:pt>
    <dgm:pt modelId="{C7BE3E1C-8B53-4F4C-BCCC-EF2B423D6432}" type="parTrans" cxnId="{183C1D68-99A7-42A0-9C92-6455CF2B7FEA}">
      <dgm:prSet/>
      <dgm:spPr/>
      <dgm:t>
        <a:bodyPr/>
        <a:lstStyle/>
        <a:p>
          <a:endParaRPr lang="en-US"/>
        </a:p>
      </dgm:t>
    </dgm:pt>
    <dgm:pt modelId="{0C0E0BB6-F3D6-4D1A-94F4-D52C4613869D}" type="sibTrans" cxnId="{183C1D68-99A7-42A0-9C92-6455CF2B7FEA}">
      <dgm:prSet/>
      <dgm:spPr/>
      <dgm:t>
        <a:bodyPr/>
        <a:lstStyle/>
        <a:p>
          <a:endParaRPr lang="en-US"/>
        </a:p>
      </dgm:t>
    </dgm:pt>
    <dgm:pt modelId="{219F8C8A-DF76-41EC-8382-8166E06A2BF4}">
      <dgm:prSet phldrT="[Text]"/>
      <dgm:spPr/>
      <dgm:t>
        <a:bodyPr/>
        <a:lstStyle/>
        <a:p>
          <a:endParaRPr lang="en-US" dirty="0"/>
        </a:p>
      </dgm:t>
    </dgm:pt>
    <dgm:pt modelId="{05558962-7D47-4E2A-9EC3-B885A982C216}" type="parTrans" cxnId="{53110666-E5F3-450F-80A2-C76F8183FBB7}">
      <dgm:prSet/>
      <dgm:spPr/>
      <dgm:t>
        <a:bodyPr/>
        <a:lstStyle/>
        <a:p>
          <a:endParaRPr lang="en-US"/>
        </a:p>
      </dgm:t>
    </dgm:pt>
    <dgm:pt modelId="{824BCCEC-026D-48A6-834A-AC4AABE0D1CF}" type="sibTrans" cxnId="{53110666-E5F3-450F-80A2-C76F8183FBB7}">
      <dgm:prSet/>
      <dgm:spPr/>
      <dgm:t>
        <a:bodyPr/>
        <a:lstStyle/>
        <a:p>
          <a:endParaRPr lang="en-US"/>
        </a:p>
      </dgm:t>
    </dgm:pt>
    <dgm:pt modelId="{F3D5A452-090C-41E7-A0A9-989023873A8B}">
      <dgm:prSet phldrT="[Text]"/>
      <dgm:spPr/>
      <dgm:t>
        <a:bodyPr/>
        <a:lstStyle/>
        <a:p>
          <a:endParaRPr lang="en-US" dirty="0"/>
        </a:p>
      </dgm:t>
    </dgm:pt>
    <dgm:pt modelId="{A31C8E89-89A2-4A86-BD27-35E1E1AF4C26}" type="parTrans" cxnId="{7FAB4644-466F-4E1D-80C5-FD7947F27E13}">
      <dgm:prSet/>
      <dgm:spPr/>
      <dgm:t>
        <a:bodyPr/>
        <a:lstStyle/>
        <a:p>
          <a:endParaRPr lang="en-US"/>
        </a:p>
      </dgm:t>
    </dgm:pt>
    <dgm:pt modelId="{C375A338-6CED-4A0F-9196-DE5B932F21F2}" type="sibTrans" cxnId="{7FAB4644-466F-4E1D-80C5-FD7947F27E13}">
      <dgm:prSet/>
      <dgm:spPr/>
      <dgm:t>
        <a:bodyPr/>
        <a:lstStyle/>
        <a:p>
          <a:endParaRPr lang="en-US"/>
        </a:p>
      </dgm:t>
    </dgm:pt>
    <dgm:pt modelId="{7A16B1ED-2598-47BE-8066-C73CF95035C6}">
      <dgm:prSet phldrT="[Text]"/>
      <dgm:spPr/>
      <dgm:t>
        <a:bodyPr/>
        <a:lstStyle/>
        <a:p>
          <a:endParaRPr lang="en-US" dirty="0"/>
        </a:p>
      </dgm:t>
    </dgm:pt>
    <dgm:pt modelId="{0E297571-33CC-46FE-8BEB-5EA5C947EA86}" type="parTrans" cxnId="{AE89636E-5E69-4951-809F-BCF298E8D5D5}">
      <dgm:prSet/>
      <dgm:spPr/>
      <dgm:t>
        <a:bodyPr/>
        <a:lstStyle/>
        <a:p>
          <a:endParaRPr lang="en-US"/>
        </a:p>
      </dgm:t>
    </dgm:pt>
    <dgm:pt modelId="{41B6EFA0-EDB2-42DB-A8F2-CC4D5D2ABB03}" type="sibTrans" cxnId="{AE89636E-5E69-4951-809F-BCF298E8D5D5}">
      <dgm:prSet/>
      <dgm:spPr/>
      <dgm:t>
        <a:bodyPr/>
        <a:lstStyle/>
        <a:p>
          <a:endParaRPr lang="en-US"/>
        </a:p>
      </dgm:t>
    </dgm:pt>
    <dgm:pt modelId="{FF0F80EC-3E13-420A-BF17-B7F321E1BF74}">
      <dgm:prSet phldrT="[Text]"/>
      <dgm:spPr/>
      <dgm:t>
        <a:bodyPr/>
        <a:lstStyle/>
        <a:p>
          <a:endParaRPr lang="en-US" dirty="0"/>
        </a:p>
      </dgm:t>
    </dgm:pt>
    <dgm:pt modelId="{47292EE3-0537-40BB-A36C-1146D3F78396}" type="parTrans" cxnId="{5020E9DA-43B3-4C89-9CA0-DE09E40A0165}">
      <dgm:prSet/>
      <dgm:spPr/>
      <dgm:t>
        <a:bodyPr/>
        <a:lstStyle/>
        <a:p>
          <a:endParaRPr lang="en-US"/>
        </a:p>
      </dgm:t>
    </dgm:pt>
    <dgm:pt modelId="{3CB62215-8235-4E2F-8FA6-8610291D3282}" type="sibTrans" cxnId="{5020E9DA-43B3-4C89-9CA0-DE09E40A0165}">
      <dgm:prSet/>
      <dgm:spPr/>
      <dgm:t>
        <a:bodyPr/>
        <a:lstStyle/>
        <a:p>
          <a:endParaRPr lang="en-US"/>
        </a:p>
      </dgm:t>
    </dgm:pt>
    <dgm:pt modelId="{1867BE48-7B20-4221-9208-B16FB00E81C1}">
      <dgm:prSet phldrT="[Text]"/>
      <dgm:spPr/>
      <dgm:t>
        <a:bodyPr/>
        <a:lstStyle/>
        <a:p>
          <a:endParaRPr lang="en-US" dirty="0"/>
        </a:p>
      </dgm:t>
    </dgm:pt>
    <dgm:pt modelId="{C68A9E73-0104-47FD-82F7-DE1B3D727031}" type="parTrans" cxnId="{5A6AB1B1-A978-4C25-BED6-E4ED4AA58D63}">
      <dgm:prSet/>
      <dgm:spPr/>
      <dgm:t>
        <a:bodyPr/>
        <a:lstStyle/>
        <a:p>
          <a:endParaRPr lang="en-US"/>
        </a:p>
      </dgm:t>
    </dgm:pt>
    <dgm:pt modelId="{B8DC600B-1D5A-4237-BF32-6CE669D80C30}" type="sibTrans" cxnId="{5A6AB1B1-A978-4C25-BED6-E4ED4AA58D63}">
      <dgm:prSet/>
      <dgm:spPr/>
      <dgm:t>
        <a:bodyPr/>
        <a:lstStyle/>
        <a:p>
          <a:endParaRPr lang="en-US"/>
        </a:p>
      </dgm:t>
    </dgm:pt>
    <dgm:pt modelId="{75BEA7B8-FAE9-488C-81AD-ABD4A41E8885}">
      <dgm:prSet phldrT="[Text]"/>
      <dgm:spPr/>
      <dgm:t>
        <a:bodyPr/>
        <a:lstStyle/>
        <a:p>
          <a:endParaRPr lang="en-US" dirty="0"/>
        </a:p>
      </dgm:t>
    </dgm:pt>
    <dgm:pt modelId="{B5569EB7-A7D8-4E10-99A0-D52161360E2D}" type="parTrans" cxnId="{92ECB2CA-F17C-4A4A-B41F-7E5F6A602330}">
      <dgm:prSet/>
      <dgm:spPr/>
      <dgm:t>
        <a:bodyPr/>
        <a:lstStyle/>
        <a:p>
          <a:endParaRPr lang="en-US"/>
        </a:p>
      </dgm:t>
    </dgm:pt>
    <dgm:pt modelId="{B3B04F8C-4E91-4ABE-B722-0640ED452E7D}" type="sibTrans" cxnId="{92ECB2CA-F17C-4A4A-B41F-7E5F6A602330}">
      <dgm:prSet/>
      <dgm:spPr/>
      <dgm:t>
        <a:bodyPr/>
        <a:lstStyle/>
        <a:p>
          <a:endParaRPr lang="en-US"/>
        </a:p>
      </dgm:t>
    </dgm:pt>
    <dgm:pt modelId="{E0008C79-1BD0-4DB3-861C-C8F59F622B33}">
      <dgm:prSet phldrT="[Text]"/>
      <dgm:spPr/>
      <dgm:t>
        <a:bodyPr/>
        <a:lstStyle/>
        <a:p>
          <a:endParaRPr lang="en-US" dirty="0"/>
        </a:p>
      </dgm:t>
    </dgm:pt>
    <dgm:pt modelId="{061322E4-46A2-4EB5-893D-A482A9D0F2A7}" type="parTrans" cxnId="{3FF1EF06-46A3-44B9-9667-0733633E4F7D}">
      <dgm:prSet/>
      <dgm:spPr/>
      <dgm:t>
        <a:bodyPr/>
        <a:lstStyle/>
        <a:p>
          <a:endParaRPr lang="en-US"/>
        </a:p>
      </dgm:t>
    </dgm:pt>
    <dgm:pt modelId="{46F631BF-1BDB-44C5-A5F2-2B800FA5C065}" type="sibTrans" cxnId="{3FF1EF06-46A3-44B9-9667-0733633E4F7D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  <dgm:t>
        <a:bodyPr/>
        <a:lstStyle/>
        <a:p>
          <a:endParaRPr lang="en-US"/>
        </a:p>
      </dgm:t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  <dgm:t>
        <a:bodyPr/>
        <a:lstStyle/>
        <a:p>
          <a:endParaRPr lang="en-US"/>
        </a:p>
      </dgm:t>
    </dgm:pt>
    <dgm:pt modelId="{CDCCC624-D8C7-4BEC-9A0C-7E7C2CF3C51E}" type="pres">
      <dgm:prSet presAssocID="{B6ED21B3-338D-41CC-9FF0-053CD915371E}" presName="composite" presStyleCnt="0"/>
      <dgm:spPr/>
      <dgm:t>
        <a:bodyPr/>
        <a:lstStyle/>
        <a:p>
          <a:endParaRPr lang="en-US"/>
        </a:p>
      </dgm:t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  <dgm:t>
        <a:bodyPr/>
        <a:lstStyle/>
        <a:p>
          <a:endParaRPr lang="en-US"/>
        </a:p>
      </dgm:t>
    </dgm:pt>
    <dgm:pt modelId="{543249A8-E29A-4785-A1BD-862DA698EC28}" type="pres">
      <dgm:prSet presAssocID="{3519D4E7-0324-406D-B89D-1BB2E2CD7B21}" presName="composite" presStyleCnt="0"/>
      <dgm:spPr/>
      <dgm:t>
        <a:bodyPr/>
        <a:lstStyle/>
        <a:p>
          <a:endParaRPr lang="en-US"/>
        </a:p>
      </dgm:t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 custLinFactNeighborX="103" custLinFactNeighborY="-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AB1B1-A978-4C25-BED6-E4ED4AA58D63}" srcId="{B6ED21B3-338D-41CC-9FF0-053CD915371E}" destId="{1867BE48-7B20-4221-9208-B16FB00E81C1}" srcOrd="4" destOrd="0" parTransId="{C68A9E73-0104-47FD-82F7-DE1B3D727031}" sibTransId="{B8DC600B-1D5A-4237-BF32-6CE669D80C30}"/>
    <dgm:cxn modelId="{F7AB3191-6770-489C-A7BF-E3A80E41588E}" type="presOf" srcId="{DB9E849A-881B-4AC1-B83C-6AB37F067A8E}" destId="{6A412539-CE27-4D72-A5CB-4AAC905D12F1}" srcOrd="0" destOrd="1" presId="urn:microsoft.com/office/officeart/2005/8/layout/hList1"/>
    <dgm:cxn modelId="{49908FA8-5E76-4D5E-9241-6AD132720ACA}" type="presOf" srcId="{C96D4FF0-B997-4EE6-B6C5-03AE366D399D}" destId="{60221275-6027-4ED4-8388-56E22064B02F}" srcOrd="0" destOrd="0" presId="urn:microsoft.com/office/officeart/2005/8/layout/hList1"/>
    <dgm:cxn modelId="{A8B6AB66-C5FD-4F9C-BAD7-A80706BEC2B3}" type="presOf" srcId="{D718CD0C-672A-41C1-A5A4-0B56440A4AD2}" destId="{6A412539-CE27-4D72-A5CB-4AAC905D12F1}" srcOrd="0" destOrd="0" presId="urn:microsoft.com/office/officeart/2005/8/layout/hList1"/>
    <dgm:cxn modelId="{39FD8439-11D7-4E95-ACA8-BA6E3AEFE0EA}" type="presOf" srcId="{16F43C97-DFA3-49C5-878C-9770D8C91734}" destId="{CAEA9621-F93D-422F-BBBC-44D4A4B1435B}" srcOrd="0" destOrd="0" presId="urn:microsoft.com/office/officeart/2005/8/layout/hList1"/>
    <dgm:cxn modelId="{183C1D68-99A7-42A0-9C92-6455CF2B7FEA}" srcId="{3519D4E7-0324-406D-B89D-1BB2E2CD7B21}" destId="{DB9E849A-881B-4AC1-B83C-6AB37F067A8E}" srcOrd="1" destOrd="0" parTransId="{C7BE3E1C-8B53-4F4C-BCCC-EF2B423D6432}" sibTransId="{0C0E0BB6-F3D6-4D1A-94F4-D52C4613869D}"/>
    <dgm:cxn modelId="{92ECB2CA-F17C-4A4A-B41F-7E5F6A602330}" srcId="{B6ED21B3-338D-41CC-9FF0-053CD915371E}" destId="{75BEA7B8-FAE9-488C-81AD-ABD4A41E8885}" srcOrd="5" destOrd="0" parTransId="{B5569EB7-A7D8-4E10-99A0-D52161360E2D}" sibTransId="{B3B04F8C-4E91-4ABE-B722-0640ED452E7D}"/>
    <dgm:cxn modelId="{89FF6D02-718A-4ECC-9F62-4B5F1D89F803}" type="presOf" srcId="{7A16B1ED-2598-47BE-8066-C73CF95035C6}" destId="{CAEA9621-F93D-422F-BBBC-44D4A4B1435B}" srcOrd="0" destOrd="2" presId="urn:microsoft.com/office/officeart/2005/8/layout/hList1"/>
    <dgm:cxn modelId="{53110666-E5F3-450F-80A2-C76F8183FBB7}" srcId="{B6ED21B3-338D-41CC-9FF0-053CD915371E}" destId="{219F8C8A-DF76-41EC-8382-8166E06A2BF4}" srcOrd="7" destOrd="0" parTransId="{05558962-7D47-4E2A-9EC3-B885A982C216}" sibTransId="{824BCCEC-026D-48A6-834A-AC4AABE0D1CF}"/>
    <dgm:cxn modelId="{3F8DD270-0A85-4771-B7EA-2977DE1A73FC}" type="presOf" srcId="{3519D4E7-0324-406D-B89D-1BB2E2CD7B21}" destId="{78A3DF29-D4E4-4DF0-A194-6452E2A6A7C9}" srcOrd="0" destOrd="0" presId="urn:microsoft.com/office/officeart/2005/8/layout/hList1"/>
    <dgm:cxn modelId="{0B28E7E6-C16F-498C-947F-9EB97A5860F3}" type="presOf" srcId="{B6ED21B3-338D-41CC-9FF0-053CD915371E}" destId="{C7EAF887-E8E5-41BB-A335-069478E7821F}" srcOrd="0" destOrd="0" presId="urn:microsoft.com/office/officeart/2005/8/layout/hList1"/>
    <dgm:cxn modelId="{5020E9DA-43B3-4C89-9CA0-DE09E40A0165}" srcId="{B6ED21B3-338D-41CC-9FF0-053CD915371E}" destId="{FF0F80EC-3E13-420A-BF17-B7F321E1BF74}" srcOrd="3" destOrd="0" parTransId="{47292EE3-0537-40BB-A36C-1146D3F78396}" sibTransId="{3CB62215-8235-4E2F-8FA6-8610291D3282}"/>
    <dgm:cxn modelId="{AE89636E-5E69-4951-809F-BCF298E8D5D5}" srcId="{B6ED21B3-338D-41CC-9FF0-053CD915371E}" destId="{7A16B1ED-2598-47BE-8066-C73CF95035C6}" srcOrd="2" destOrd="0" parTransId="{0E297571-33CC-46FE-8BEB-5EA5C947EA86}" sibTransId="{41B6EFA0-EDB2-42DB-A8F2-CC4D5D2ABB03}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B861A940-6446-46A0-9B35-192C2CC0A0D1}" srcId="{3519D4E7-0324-406D-B89D-1BB2E2CD7B21}" destId="{D718CD0C-672A-41C1-A5A4-0B56440A4AD2}" srcOrd="0" destOrd="0" parTransId="{59620F42-0C6C-4AEB-B03C-4203A775C0BC}" sibTransId="{96ECA123-282B-4240-9FE3-79B5066F5435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4490BB3E-BA1E-41C3-8FD6-3B021F50DB43}" type="presOf" srcId="{BA752347-372C-4B9A-8039-42F06159FA58}" destId="{B1A164FE-3C77-48DC-88C7-53693810BFF9}" srcOrd="0" destOrd="0" presId="urn:microsoft.com/office/officeart/2005/8/layout/hList1"/>
    <dgm:cxn modelId="{4F0E213E-91E7-4E65-A637-0E47B1F12246}" type="presOf" srcId="{E0008C79-1BD0-4DB3-861C-C8F59F622B33}" destId="{CAEA9621-F93D-422F-BBBC-44D4A4B1435B}" srcOrd="0" destOrd="6" presId="urn:microsoft.com/office/officeart/2005/8/layout/hList1"/>
    <dgm:cxn modelId="{FA772F8A-D4E0-4FDC-B4FB-DA109F7A3A67}" type="presOf" srcId="{FF0F80EC-3E13-420A-BF17-B7F321E1BF74}" destId="{CAEA9621-F93D-422F-BBBC-44D4A4B1435B}" srcOrd="0" destOrd="3" presId="urn:microsoft.com/office/officeart/2005/8/layout/hList1"/>
    <dgm:cxn modelId="{7FAB4644-466F-4E1D-80C5-FD7947F27E13}" srcId="{B6ED21B3-338D-41CC-9FF0-053CD915371E}" destId="{F3D5A452-090C-41E7-A0A9-989023873A8B}" srcOrd="1" destOrd="0" parTransId="{A31C8E89-89A2-4A86-BD27-35E1E1AF4C26}" sibTransId="{C375A338-6CED-4A0F-9196-DE5B932F21F2}"/>
    <dgm:cxn modelId="{E3023432-050C-4FA7-A9D1-F9CF14D71A84}" type="presOf" srcId="{F3D5A452-090C-41E7-A0A9-989023873A8B}" destId="{CAEA9621-F93D-422F-BBBC-44D4A4B1435B}" srcOrd="0" destOrd="1" presId="urn:microsoft.com/office/officeart/2005/8/layout/hList1"/>
    <dgm:cxn modelId="{3FF1EF06-46A3-44B9-9667-0733633E4F7D}" srcId="{B6ED21B3-338D-41CC-9FF0-053CD915371E}" destId="{E0008C79-1BD0-4DB3-861C-C8F59F622B33}" srcOrd="6" destOrd="0" parTransId="{061322E4-46A2-4EB5-893D-A482A9D0F2A7}" sibTransId="{46F631BF-1BDB-44C5-A5F2-2B800FA5C065}"/>
    <dgm:cxn modelId="{97EACA96-C9F8-4ECA-B5F1-0CBDC7A14CBD}" srcId="{B6ED21B3-338D-41CC-9FF0-053CD915371E}" destId="{16F43C97-DFA3-49C5-878C-9770D8C91734}" srcOrd="0" destOrd="0" parTransId="{F6920D36-F9D5-4E29-81AC-37C7573FD06A}" sibTransId="{F16EFE2D-27A4-4EA3-BB7F-B5D13F45A577}"/>
    <dgm:cxn modelId="{0D51C044-139A-4AFD-A2D7-0BA4F925D7BF}" type="presOf" srcId="{219F8C8A-DF76-41EC-8382-8166E06A2BF4}" destId="{CAEA9621-F93D-422F-BBBC-44D4A4B1435B}" srcOrd="0" destOrd="7" presId="urn:microsoft.com/office/officeart/2005/8/layout/hList1"/>
    <dgm:cxn modelId="{D02264DB-C6BE-4161-B159-053B3C5B90E3}" type="presOf" srcId="{1867BE48-7B20-4221-9208-B16FB00E81C1}" destId="{CAEA9621-F93D-422F-BBBC-44D4A4B1435B}" srcOrd="0" destOrd="4" presId="urn:microsoft.com/office/officeart/2005/8/layout/hList1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8DA62CF8-79AD-4840-BE3C-18122E55F687}" type="presOf" srcId="{0C012C96-1856-4623-B8BC-6A6C0D5B6DF9}" destId="{B976411E-3460-4F54-95E7-3A20B73133CE}" srcOrd="0" destOrd="0" presId="urn:microsoft.com/office/officeart/2005/8/layout/hList1"/>
    <dgm:cxn modelId="{28721D5D-1DEB-493F-803D-6BD06F86FD79}" type="presOf" srcId="{75BEA7B8-FAE9-488C-81AD-ABD4A41E8885}" destId="{CAEA9621-F93D-422F-BBBC-44D4A4B1435B}" srcOrd="0" destOrd="5" presId="urn:microsoft.com/office/officeart/2005/8/layout/hList1"/>
    <dgm:cxn modelId="{97610215-C577-4679-9F9C-11334EBB0B8A}" type="presParOf" srcId="{B976411E-3460-4F54-95E7-3A20B73133CE}" destId="{D1FE13FC-4D64-46E1-91FA-73D3A5F83437}" srcOrd="0" destOrd="0" presId="urn:microsoft.com/office/officeart/2005/8/layout/hList1"/>
    <dgm:cxn modelId="{AAFC3A35-CC24-4DD0-B9F9-090FBB3C733B}" type="presParOf" srcId="{D1FE13FC-4D64-46E1-91FA-73D3A5F83437}" destId="{B1A164FE-3C77-48DC-88C7-53693810BFF9}" srcOrd="0" destOrd="0" presId="urn:microsoft.com/office/officeart/2005/8/layout/hList1"/>
    <dgm:cxn modelId="{04A3523D-A789-4A44-BBCE-B1AA712EA1F7}" type="presParOf" srcId="{D1FE13FC-4D64-46E1-91FA-73D3A5F83437}" destId="{60221275-6027-4ED4-8388-56E22064B02F}" srcOrd="1" destOrd="0" presId="urn:microsoft.com/office/officeart/2005/8/layout/hList1"/>
    <dgm:cxn modelId="{509B9931-BE98-4E7B-BA19-0AC381D9120F}" type="presParOf" srcId="{B976411E-3460-4F54-95E7-3A20B73133CE}" destId="{1D5A887E-7A96-445A-B76A-AD1776E82FB4}" srcOrd="1" destOrd="0" presId="urn:microsoft.com/office/officeart/2005/8/layout/hList1"/>
    <dgm:cxn modelId="{D68E537E-523D-4521-A5EA-4F78C95F36A5}" type="presParOf" srcId="{B976411E-3460-4F54-95E7-3A20B73133CE}" destId="{CDCCC624-D8C7-4BEC-9A0C-7E7C2CF3C51E}" srcOrd="2" destOrd="0" presId="urn:microsoft.com/office/officeart/2005/8/layout/hList1"/>
    <dgm:cxn modelId="{7649F1CC-22EF-4EEC-8DDD-A810E40DEEAC}" type="presParOf" srcId="{CDCCC624-D8C7-4BEC-9A0C-7E7C2CF3C51E}" destId="{C7EAF887-E8E5-41BB-A335-069478E7821F}" srcOrd="0" destOrd="0" presId="urn:microsoft.com/office/officeart/2005/8/layout/hList1"/>
    <dgm:cxn modelId="{19ACA6B5-AD8E-452A-B9D5-82DCEC80BF54}" type="presParOf" srcId="{CDCCC624-D8C7-4BEC-9A0C-7E7C2CF3C51E}" destId="{CAEA9621-F93D-422F-BBBC-44D4A4B1435B}" srcOrd="1" destOrd="0" presId="urn:microsoft.com/office/officeart/2005/8/layout/hList1"/>
    <dgm:cxn modelId="{B55E4A11-9373-4189-8895-606559410E9A}" type="presParOf" srcId="{B976411E-3460-4F54-95E7-3A20B73133CE}" destId="{8CC217CC-3197-4A8D-A89F-C77D0BBA55F9}" srcOrd="3" destOrd="0" presId="urn:microsoft.com/office/officeart/2005/8/layout/hList1"/>
    <dgm:cxn modelId="{6E0958D4-E28D-444B-898B-3A151DD2089D}" type="presParOf" srcId="{B976411E-3460-4F54-95E7-3A20B73133CE}" destId="{543249A8-E29A-4785-A1BD-862DA698EC28}" srcOrd="4" destOrd="0" presId="urn:microsoft.com/office/officeart/2005/8/layout/hList1"/>
    <dgm:cxn modelId="{02D5A477-3557-4061-A431-654E621265B9}" type="presParOf" srcId="{543249A8-E29A-4785-A1BD-862DA698EC28}" destId="{78A3DF29-D4E4-4DF0-A194-6452E2A6A7C9}" srcOrd="0" destOrd="0" presId="urn:microsoft.com/office/officeart/2005/8/layout/hList1"/>
    <dgm:cxn modelId="{B7F63151-7645-4FCF-B728-9BFC3D055381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D693BDA-9E76-4D28-A90F-4F661EC503C8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9B2A68F-DEDC-4611-8B13-E482641C337F}">
      <dgm:prSet/>
      <dgm:spPr/>
      <dgm:t>
        <a:bodyPr/>
        <a:lstStyle/>
        <a:p>
          <a:pPr rtl="0"/>
          <a:endParaRPr lang="en-US" dirty="0"/>
        </a:p>
      </dgm:t>
    </dgm:pt>
    <dgm:pt modelId="{570404BB-427B-431D-A437-3D1C89DF1C1C}" type="parTrans" cxnId="{0E553274-64EB-4BF8-B62D-3B54A2FBAED7}">
      <dgm:prSet/>
      <dgm:spPr/>
      <dgm:t>
        <a:bodyPr/>
        <a:lstStyle/>
        <a:p>
          <a:endParaRPr lang="en-US"/>
        </a:p>
      </dgm:t>
    </dgm:pt>
    <dgm:pt modelId="{F498DA72-88C1-4F90-886B-C182E39CD28C}" type="sibTrans" cxnId="{0E553274-64EB-4BF8-B62D-3B54A2FBAED7}">
      <dgm:prSet/>
      <dgm:spPr/>
      <dgm:t>
        <a:bodyPr/>
        <a:lstStyle/>
        <a:p>
          <a:endParaRPr lang="en-US"/>
        </a:p>
      </dgm:t>
    </dgm:pt>
    <dgm:pt modelId="{0369B122-58C4-48E0-A43B-4E5189FF2A9D}">
      <dgm:prSet/>
      <dgm:spPr/>
      <dgm:t>
        <a:bodyPr/>
        <a:lstStyle/>
        <a:p>
          <a:pPr rtl="0"/>
          <a:endParaRPr lang="en-US" dirty="0"/>
        </a:p>
      </dgm:t>
    </dgm:pt>
    <dgm:pt modelId="{43000AF2-CFA4-4A5D-8816-53F1CE847C15}" type="parTrans" cxnId="{9975A67C-F6D6-4DE5-A498-E923EF802A03}">
      <dgm:prSet/>
      <dgm:spPr/>
      <dgm:t>
        <a:bodyPr/>
        <a:lstStyle/>
        <a:p>
          <a:endParaRPr lang="en-US"/>
        </a:p>
      </dgm:t>
    </dgm:pt>
    <dgm:pt modelId="{D92504A1-2D30-4D82-82E6-44C7096F53D6}" type="sibTrans" cxnId="{9975A67C-F6D6-4DE5-A498-E923EF802A03}">
      <dgm:prSet/>
      <dgm:spPr/>
      <dgm:t>
        <a:bodyPr/>
        <a:lstStyle/>
        <a:p>
          <a:endParaRPr lang="en-US"/>
        </a:p>
      </dgm:t>
    </dgm:pt>
    <dgm:pt modelId="{DC01CF79-10B4-4ECD-B35F-FE400EA59A8D}">
      <dgm:prSet/>
      <dgm:spPr/>
      <dgm:t>
        <a:bodyPr/>
        <a:lstStyle/>
        <a:p>
          <a:pPr rtl="0"/>
          <a:endParaRPr lang="en-US" dirty="0"/>
        </a:p>
      </dgm:t>
    </dgm:pt>
    <dgm:pt modelId="{DD46A44E-5C03-40B6-8E91-C0D12F34553A}" type="parTrans" cxnId="{565B3375-B8FC-44BA-A512-8C30C17803F1}">
      <dgm:prSet/>
      <dgm:spPr/>
      <dgm:t>
        <a:bodyPr/>
        <a:lstStyle/>
        <a:p>
          <a:endParaRPr lang="en-US"/>
        </a:p>
      </dgm:t>
    </dgm:pt>
    <dgm:pt modelId="{E50E2BDD-3453-42F2-8129-25C585E6D8CA}" type="sibTrans" cxnId="{565B3375-B8FC-44BA-A512-8C30C17803F1}">
      <dgm:prSet/>
      <dgm:spPr/>
      <dgm:t>
        <a:bodyPr/>
        <a:lstStyle/>
        <a:p>
          <a:endParaRPr lang="en-US"/>
        </a:p>
      </dgm:t>
    </dgm:pt>
    <dgm:pt modelId="{6B50EC21-04E3-41D3-A7FA-486028F25C49}">
      <dgm:prSet/>
      <dgm:spPr/>
      <dgm:t>
        <a:bodyPr/>
        <a:lstStyle/>
        <a:p>
          <a:pPr rtl="0"/>
          <a:endParaRPr lang="en-US" dirty="0"/>
        </a:p>
      </dgm:t>
    </dgm:pt>
    <dgm:pt modelId="{99656F8B-43CD-4A5F-B60D-B560623A42A9}" type="parTrans" cxnId="{033E8E4F-0099-4485-9F83-93E98AA5AFAB}">
      <dgm:prSet/>
      <dgm:spPr/>
      <dgm:t>
        <a:bodyPr/>
        <a:lstStyle/>
        <a:p>
          <a:endParaRPr lang="en-US"/>
        </a:p>
      </dgm:t>
    </dgm:pt>
    <dgm:pt modelId="{3FDB41DD-0107-41C8-B8AD-CB4779060401}" type="sibTrans" cxnId="{033E8E4F-0099-4485-9F83-93E98AA5AFAB}">
      <dgm:prSet/>
      <dgm:spPr/>
      <dgm:t>
        <a:bodyPr/>
        <a:lstStyle/>
        <a:p>
          <a:endParaRPr lang="en-US"/>
        </a:p>
      </dgm:t>
    </dgm:pt>
    <dgm:pt modelId="{D6950205-E5B9-464C-BCA3-A5F018FE5098}" type="pres">
      <dgm:prSet presAssocID="{3D693BDA-9E76-4D28-A90F-4F661EC503C8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948681-2123-4BA5-AF5B-196CD2A13163}" type="pres">
      <dgm:prSet presAssocID="{69B2A68F-DEDC-4611-8B13-E482641C337F}" presName="node" presStyleLbl="node1" presStyleIdx="0" presStyleCnt="4" custScaleX="40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C7949-81BF-4F1F-B493-1EBD9440B836}" type="pres">
      <dgm:prSet presAssocID="{F498DA72-88C1-4F90-886B-C182E39CD28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B0A73CA-C544-4432-9477-5CE1423FDF97}" type="pres">
      <dgm:prSet presAssocID="{F498DA72-88C1-4F90-886B-C182E39CD28C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57DFB0B-8B12-4D1F-BFF1-D1F88B646719}" type="pres">
      <dgm:prSet presAssocID="{0369B122-58C4-48E0-A43B-4E5189FF2A9D}" presName="node" presStyleLbl="node1" presStyleIdx="1" presStyleCnt="4" custScaleX="40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F84BB-4AAE-42B7-8C8C-343A496376DB}" type="pres">
      <dgm:prSet presAssocID="{D92504A1-2D30-4D82-82E6-44C7096F53D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39FD7BA-B5F4-4248-A0BB-CEB25F9FE63A}" type="pres">
      <dgm:prSet presAssocID="{D92504A1-2D30-4D82-82E6-44C7096F53D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C0DA8CC0-E59B-455A-9367-4C74C4D644EA}" type="pres">
      <dgm:prSet presAssocID="{DC01CF79-10B4-4ECD-B35F-FE400EA59A8D}" presName="node" presStyleLbl="node1" presStyleIdx="2" presStyleCnt="4" custScaleX="40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4D50C-DEBB-478F-9C30-D6C473B2DA6F}" type="pres">
      <dgm:prSet presAssocID="{E50E2BDD-3453-42F2-8129-25C585E6D8C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25F5643-D031-48A3-A4AC-B7177FBC1FE0}" type="pres">
      <dgm:prSet presAssocID="{E50E2BDD-3453-42F2-8129-25C585E6D8C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F2E5DAE-2FB0-4256-9DF1-31472A643081}" type="pres">
      <dgm:prSet presAssocID="{6B50EC21-04E3-41D3-A7FA-486028F25C49}" presName="node" presStyleLbl="node1" presStyleIdx="3" presStyleCnt="4" custScaleX="406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553274-64EB-4BF8-B62D-3B54A2FBAED7}" srcId="{3D693BDA-9E76-4D28-A90F-4F661EC503C8}" destId="{69B2A68F-DEDC-4611-8B13-E482641C337F}" srcOrd="0" destOrd="0" parTransId="{570404BB-427B-431D-A437-3D1C89DF1C1C}" sibTransId="{F498DA72-88C1-4F90-886B-C182E39CD28C}"/>
    <dgm:cxn modelId="{D7FB6774-FD9A-46D5-BFC3-5D512064FC16}" type="presOf" srcId="{D92504A1-2D30-4D82-82E6-44C7096F53D6}" destId="{A39FD7BA-B5F4-4248-A0BB-CEB25F9FE63A}" srcOrd="1" destOrd="0" presId="urn:microsoft.com/office/officeart/2005/8/layout/process2"/>
    <dgm:cxn modelId="{5AD24EAD-EEF3-4213-B60E-CECC989CD45B}" type="presOf" srcId="{69B2A68F-DEDC-4611-8B13-E482641C337F}" destId="{42948681-2123-4BA5-AF5B-196CD2A13163}" srcOrd="0" destOrd="0" presId="urn:microsoft.com/office/officeart/2005/8/layout/process2"/>
    <dgm:cxn modelId="{8F7B3392-2A65-43C2-B513-C67B547BB874}" type="presOf" srcId="{DC01CF79-10B4-4ECD-B35F-FE400EA59A8D}" destId="{C0DA8CC0-E59B-455A-9367-4C74C4D644EA}" srcOrd="0" destOrd="0" presId="urn:microsoft.com/office/officeart/2005/8/layout/process2"/>
    <dgm:cxn modelId="{0BB651A7-06B6-4B47-A846-7D4154986DA6}" type="presOf" srcId="{0369B122-58C4-48E0-A43B-4E5189FF2A9D}" destId="{D57DFB0B-8B12-4D1F-BFF1-D1F88B646719}" srcOrd="0" destOrd="0" presId="urn:microsoft.com/office/officeart/2005/8/layout/process2"/>
    <dgm:cxn modelId="{9975A67C-F6D6-4DE5-A498-E923EF802A03}" srcId="{3D693BDA-9E76-4D28-A90F-4F661EC503C8}" destId="{0369B122-58C4-48E0-A43B-4E5189FF2A9D}" srcOrd="1" destOrd="0" parTransId="{43000AF2-CFA4-4A5D-8816-53F1CE847C15}" sibTransId="{D92504A1-2D30-4D82-82E6-44C7096F53D6}"/>
    <dgm:cxn modelId="{A160A99F-B00D-427E-99AA-275A0146502F}" type="presOf" srcId="{E50E2BDD-3453-42F2-8129-25C585E6D8CA}" destId="{CFE4D50C-DEBB-478F-9C30-D6C473B2DA6F}" srcOrd="0" destOrd="0" presId="urn:microsoft.com/office/officeart/2005/8/layout/process2"/>
    <dgm:cxn modelId="{4A5EF722-ABF3-4576-9269-9A6125E49DEA}" type="presOf" srcId="{E50E2BDD-3453-42F2-8129-25C585E6D8CA}" destId="{125F5643-D031-48A3-A4AC-B7177FBC1FE0}" srcOrd="1" destOrd="0" presId="urn:microsoft.com/office/officeart/2005/8/layout/process2"/>
    <dgm:cxn modelId="{FD2289FD-794E-4E94-9D36-C84BA5D784C2}" type="presOf" srcId="{3D693BDA-9E76-4D28-A90F-4F661EC503C8}" destId="{D6950205-E5B9-464C-BCA3-A5F018FE5098}" srcOrd="0" destOrd="0" presId="urn:microsoft.com/office/officeart/2005/8/layout/process2"/>
    <dgm:cxn modelId="{0D8F5897-5FE1-4976-914A-CC51F6C454B9}" type="presOf" srcId="{6B50EC21-04E3-41D3-A7FA-486028F25C49}" destId="{6F2E5DAE-2FB0-4256-9DF1-31472A643081}" srcOrd="0" destOrd="0" presId="urn:microsoft.com/office/officeart/2005/8/layout/process2"/>
    <dgm:cxn modelId="{53ECA1D2-0E24-4160-AEF6-275FBE198045}" type="presOf" srcId="{F498DA72-88C1-4F90-886B-C182E39CD28C}" destId="{DB0A73CA-C544-4432-9477-5CE1423FDF97}" srcOrd="1" destOrd="0" presId="urn:microsoft.com/office/officeart/2005/8/layout/process2"/>
    <dgm:cxn modelId="{565B3375-B8FC-44BA-A512-8C30C17803F1}" srcId="{3D693BDA-9E76-4D28-A90F-4F661EC503C8}" destId="{DC01CF79-10B4-4ECD-B35F-FE400EA59A8D}" srcOrd="2" destOrd="0" parTransId="{DD46A44E-5C03-40B6-8E91-C0D12F34553A}" sibTransId="{E50E2BDD-3453-42F2-8129-25C585E6D8CA}"/>
    <dgm:cxn modelId="{C0E15012-5063-45E2-8299-A4F98E02E5F1}" type="presOf" srcId="{F498DA72-88C1-4F90-886B-C182E39CD28C}" destId="{AB9C7949-81BF-4F1F-B493-1EBD9440B836}" srcOrd="0" destOrd="0" presId="urn:microsoft.com/office/officeart/2005/8/layout/process2"/>
    <dgm:cxn modelId="{7DDB1537-2B9B-41AB-9109-83D4E628FD2D}" type="presOf" srcId="{D92504A1-2D30-4D82-82E6-44C7096F53D6}" destId="{C08F84BB-4AAE-42B7-8C8C-343A496376DB}" srcOrd="0" destOrd="0" presId="urn:microsoft.com/office/officeart/2005/8/layout/process2"/>
    <dgm:cxn modelId="{033E8E4F-0099-4485-9F83-93E98AA5AFAB}" srcId="{3D693BDA-9E76-4D28-A90F-4F661EC503C8}" destId="{6B50EC21-04E3-41D3-A7FA-486028F25C49}" srcOrd="3" destOrd="0" parTransId="{99656F8B-43CD-4A5F-B60D-B560623A42A9}" sibTransId="{3FDB41DD-0107-41C8-B8AD-CB4779060401}"/>
    <dgm:cxn modelId="{ADE92A9B-E710-4E4B-AC28-66499E2390C7}" type="presParOf" srcId="{D6950205-E5B9-464C-BCA3-A5F018FE5098}" destId="{42948681-2123-4BA5-AF5B-196CD2A13163}" srcOrd="0" destOrd="0" presId="urn:microsoft.com/office/officeart/2005/8/layout/process2"/>
    <dgm:cxn modelId="{C0EE1067-6FE4-4330-A08E-01AEBE3AAFD7}" type="presParOf" srcId="{D6950205-E5B9-464C-BCA3-A5F018FE5098}" destId="{AB9C7949-81BF-4F1F-B493-1EBD9440B836}" srcOrd="1" destOrd="0" presId="urn:microsoft.com/office/officeart/2005/8/layout/process2"/>
    <dgm:cxn modelId="{F9E73DDC-3A0D-4170-9B17-46DF4E95D480}" type="presParOf" srcId="{AB9C7949-81BF-4F1F-B493-1EBD9440B836}" destId="{DB0A73CA-C544-4432-9477-5CE1423FDF97}" srcOrd="0" destOrd="0" presId="urn:microsoft.com/office/officeart/2005/8/layout/process2"/>
    <dgm:cxn modelId="{56AA11FE-9A08-4CC1-837B-F14BECD59F6A}" type="presParOf" srcId="{D6950205-E5B9-464C-BCA3-A5F018FE5098}" destId="{D57DFB0B-8B12-4D1F-BFF1-D1F88B646719}" srcOrd="2" destOrd="0" presId="urn:microsoft.com/office/officeart/2005/8/layout/process2"/>
    <dgm:cxn modelId="{F5314AEB-B8BB-4BE0-85BD-6B73679EADB8}" type="presParOf" srcId="{D6950205-E5B9-464C-BCA3-A5F018FE5098}" destId="{C08F84BB-4AAE-42B7-8C8C-343A496376DB}" srcOrd="3" destOrd="0" presId="urn:microsoft.com/office/officeart/2005/8/layout/process2"/>
    <dgm:cxn modelId="{02AD13FF-47AE-45EB-9EF6-1DB7A575FBED}" type="presParOf" srcId="{C08F84BB-4AAE-42B7-8C8C-343A496376DB}" destId="{A39FD7BA-B5F4-4248-A0BB-CEB25F9FE63A}" srcOrd="0" destOrd="0" presId="urn:microsoft.com/office/officeart/2005/8/layout/process2"/>
    <dgm:cxn modelId="{470D3D63-4FF2-4698-BE1D-D92B8E89F558}" type="presParOf" srcId="{D6950205-E5B9-464C-BCA3-A5F018FE5098}" destId="{C0DA8CC0-E59B-455A-9367-4C74C4D644EA}" srcOrd="4" destOrd="0" presId="urn:microsoft.com/office/officeart/2005/8/layout/process2"/>
    <dgm:cxn modelId="{B62A77A1-ECCA-4354-ACFE-599D78B20643}" type="presParOf" srcId="{D6950205-E5B9-464C-BCA3-A5F018FE5098}" destId="{CFE4D50C-DEBB-478F-9C30-D6C473B2DA6F}" srcOrd="5" destOrd="0" presId="urn:microsoft.com/office/officeart/2005/8/layout/process2"/>
    <dgm:cxn modelId="{CCAACC56-A13E-420F-8B04-4167617625B9}" type="presParOf" srcId="{CFE4D50C-DEBB-478F-9C30-D6C473B2DA6F}" destId="{125F5643-D031-48A3-A4AC-B7177FBC1FE0}" srcOrd="0" destOrd="0" presId="urn:microsoft.com/office/officeart/2005/8/layout/process2"/>
    <dgm:cxn modelId="{ED7B1EDA-579A-4CDD-916C-E91CD2D4F3AF}" type="presParOf" srcId="{D6950205-E5B9-464C-BCA3-A5F018FE5098}" destId="{6F2E5DAE-2FB0-4256-9DF1-31472A64308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E2DF24C-6BA2-4E8F-9C10-7E275AA44586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4A1AA5-89B4-44C8-88B4-6362B8C90AF0}">
      <dgm:prSet/>
      <dgm:spPr/>
      <dgm:t>
        <a:bodyPr/>
        <a:lstStyle/>
        <a:p>
          <a:pPr rtl="0"/>
          <a:endParaRPr lang="en-US" dirty="0"/>
        </a:p>
      </dgm:t>
    </dgm:pt>
    <dgm:pt modelId="{812A5A19-B654-4E0C-916D-0F3AF3005996}" type="parTrans" cxnId="{0D0F0FC5-71CA-45EA-9870-219626584FC3}">
      <dgm:prSet/>
      <dgm:spPr/>
      <dgm:t>
        <a:bodyPr/>
        <a:lstStyle/>
        <a:p>
          <a:endParaRPr lang="en-US"/>
        </a:p>
      </dgm:t>
    </dgm:pt>
    <dgm:pt modelId="{8591CB03-D9C5-4916-9EEE-D96585ABA517}" type="sibTrans" cxnId="{0D0F0FC5-71CA-45EA-9870-219626584FC3}">
      <dgm:prSet/>
      <dgm:spPr/>
      <dgm:t>
        <a:bodyPr/>
        <a:lstStyle/>
        <a:p>
          <a:endParaRPr lang="en-US"/>
        </a:p>
      </dgm:t>
    </dgm:pt>
    <dgm:pt modelId="{029AD21F-8ACE-4231-9674-DC1795B11DE1}">
      <dgm:prSet/>
      <dgm:spPr/>
      <dgm:t>
        <a:bodyPr/>
        <a:lstStyle/>
        <a:p>
          <a:pPr rtl="0"/>
          <a:endParaRPr lang="en-US" dirty="0"/>
        </a:p>
      </dgm:t>
    </dgm:pt>
    <dgm:pt modelId="{E260A329-110D-4335-932F-C96625C0E211}" type="parTrans" cxnId="{82A8B277-0434-4523-B412-1A0CB1CEBD00}">
      <dgm:prSet/>
      <dgm:spPr/>
      <dgm:t>
        <a:bodyPr/>
        <a:lstStyle/>
        <a:p>
          <a:endParaRPr lang="en-US"/>
        </a:p>
      </dgm:t>
    </dgm:pt>
    <dgm:pt modelId="{E8E0D2DF-CB1A-4458-A56D-D699767DC1BB}" type="sibTrans" cxnId="{82A8B277-0434-4523-B412-1A0CB1CEBD00}">
      <dgm:prSet/>
      <dgm:spPr/>
      <dgm:t>
        <a:bodyPr/>
        <a:lstStyle/>
        <a:p>
          <a:endParaRPr lang="en-US"/>
        </a:p>
      </dgm:t>
    </dgm:pt>
    <dgm:pt modelId="{1EC025C7-3F01-4146-A961-53EA75C4EE41}" type="pres">
      <dgm:prSet presAssocID="{0E2DF24C-6BA2-4E8F-9C10-7E275AA445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8B3D24-0D7C-4AEC-85FD-912751EBF619}" type="pres">
      <dgm:prSet presAssocID="{434A1AA5-89B4-44C8-88B4-6362B8C90AF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3BA06-C278-4CCD-BC15-CB43B85D81FA}" type="pres">
      <dgm:prSet presAssocID="{8591CB03-D9C5-4916-9EEE-D96585ABA517}" presName="sibTrans" presStyleCnt="0"/>
      <dgm:spPr/>
    </dgm:pt>
    <dgm:pt modelId="{36C75C64-6F78-4243-853E-35269B1EAD0B}" type="pres">
      <dgm:prSet presAssocID="{029AD21F-8ACE-4231-9674-DC1795B11DE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A8B277-0434-4523-B412-1A0CB1CEBD00}" srcId="{0E2DF24C-6BA2-4E8F-9C10-7E275AA44586}" destId="{029AD21F-8ACE-4231-9674-DC1795B11DE1}" srcOrd="1" destOrd="0" parTransId="{E260A329-110D-4335-932F-C96625C0E211}" sibTransId="{E8E0D2DF-CB1A-4458-A56D-D699767DC1BB}"/>
    <dgm:cxn modelId="{948CE262-46A7-4B8B-A5B6-CCBC58F4669D}" type="presOf" srcId="{029AD21F-8ACE-4231-9674-DC1795B11DE1}" destId="{36C75C64-6F78-4243-853E-35269B1EAD0B}" srcOrd="0" destOrd="0" presId="urn:microsoft.com/office/officeart/2005/8/layout/default"/>
    <dgm:cxn modelId="{A103C116-BAC7-4E20-BB14-2978B4322CC8}" type="presOf" srcId="{0E2DF24C-6BA2-4E8F-9C10-7E275AA44586}" destId="{1EC025C7-3F01-4146-A961-53EA75C4EE41}" srcOrd="0" destOrd="0" presId="urn:microsoft.com/office/officeart/2005/8/layout/default"/>
    <dgm:cxn modelId="{F0C682F2-CD90-44C7-A38D-8F8E5C79AC36}" type="presOf" srcId="{434A1AA5-89B4-44C8-88B4-6362B8C90AF0}" destId="{138B3D24-0D7C-4AEC-85FD-912751EBF619}" srcOrd="0" destOrd="0" presId="urn:microsoft.com/office/officeart/2005/8/layout/default"/>
    <dgm:cxn modelId="{0D0F0FC5-71CA-45EA-9870-219626584FC3}" srcId="{0E2DF24C-6BA2-4E8F-9C10-7E275AA44586}" destId="{434A1AA5-89B4-44C8-88B4-6362B8C90AF0}" srcOrd="0" destOrd="0" parTransId="{812A5A19-B654-4E0C-916D-0F3AF3005996}" sibTransId="{8591CB03-D9C5-4916-9EEE-D96585ABA517}"/>
    <dgm:cxn modelId="{30936C74-B719-4033-96C6-9812BECCAA87}" type="presParOf" srcId="{1EC025C7-3F01-4146-A961-53EA75C4EE41}" destId="{138B3D24-0D7C-4AEC-85FD-912751EBF619}" srcOrd="0" destOrd="0" presId="urn:microsoft.com/office/officeart/2005/8/layout/default"/>
    <dgm:cxn modelId="{44E028E5-B02F-4BB9-B9B4-063813B02312}" type="presParOf" srcId="{1EC025C7-3F01-4146-A961-53EA75C4EE41}" destId="{31D3BA06-C278-4CCD-BC15-CB43B85D81FA}" srcOrd="1" destOrd="0" presId="urn:microsoft.com/office/officeart/2005/8/layout/default"/>
    <dgm:cxn modelId="{C3976DA1-97AD-43F4-B049-83C631C9A7CA}" type="presParOf" srcId="{1EC025C7-3F01-4146-A961-53EA75C4EE41}" destId="{36C75C64-6F78-4243-853E-35269B1EAD0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5AFF2-D66E-461F-AAB7-23D20B8026E2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9CCAA403-3D12-4734-800B-57772325EDE2}">
      <dgm:prSet/>
      <dgm:spPr/>
      <dgm:t>
        <a:bodyPr/>
        <a:lstStyle/>
        <a:p>
          <a:pPr rtl="0"/>
          <a:r>
            <a:rPr lang="en-US" b="1" dirty="0" smtClean="0"/>
            <a:t>Community</a:t>
          </a:r>
          <a:r>
            <a:rPr lang="en-US" dirty="0" smtClean="0"/>
            <a:t> - a group of people working together for a common good</a:t>
          </a:r>
          <a:endParaRPr lang="en-US" dirty="0"/>
        </a:p>
      </dgm:t>
    </dgm:pt>
    <dgm:pt modelId="{909A383E-702E-40D0-BA59-D31DDB54F46A}" type="parTrans" cxnId="{13715C4F-6371-4043-A56A-F5F62904B575}">
      <dgm:prSet/>
      <dgm:spPr/>
      <dgm:t>
        <a:bodyPr/>
        <a:lstStyle/>
        <a:p>
          <a:endParaRPr lang="en-US"/>
        </a:p>
      </dgm:t>
    </dgm:pt>
    <dgm:pt modelId="{7C1C7482-C72D-463E-B74E-A63C702E0EAA}" type="sibTrans" cxnId="{13715C4F-6371-4043-A56A-F5F62904B575}">
      <dgm:prSet/>
      <dgm:spPr/>
      <dgm:t>
        <a:bodyPr/>
        <a:lstStyle/>
        <a:p>
          <a:endParaRPr lang="en-US"/>
        </a:p>
      </dgm:t>
    </dgm:pt>
    <dgm:pt modelId="{6B4C9225-6D78-4147-971E-E4C218600ABF}">
      <dgm:prSet/>
      <dgm:spPr/>
      <dgm:t>
        <a:bodyPr/>
        <a:lstStyle/>
        <a:p>
          <a:pPr rtl="0"/>
          <a:endParaRPr lang="en-US" dirty="0"/>
        </a:p>
      </dgm:t>
    </dgm:pt>
    <dgm:pt modelId="{B1A855F3-78FA-4312-98DC-A02E4C435907}" type="parTrans" cxnId="{99D5B655-32C6-4182-B61C-7EAE473BDF8C}">
      <dgm:prSet/>
      <dgm:spPr/>
      <dgm:t>
        <a:bodyPr/>
        <a:lstStyle/>
        <a:p>
          <a:endParaRPr lang="en-US"/>
        </a:p>
      </dgm:t>
    </dgm:pt>
    <dgm:pt modelId="{3D675CD7-5202-4735-85F6-33211A870005}" type="sibTrans" cxnId="{99D5B655-32C6-4182-B61C-7EAE473BDF8C}">
      <dgm:prSet/>
      <dgm:spPr/>
      <dgm:t>
        <a:bodyPr/>
        <a:lstStyle/>
        <a:p>
          <a:endParaRPr lang="en-US"/>
        </a:p>
      </dgm:t>
    </dgm:pt>
    <dgm:pt modelId="{7A0A89FF-D442-4F99-AACB-167F1E6CBBC8}">
      <dgm:prSet/>
      <dgm:spPr/>
      <dgm:t>
        <a:bodyPr/>
        <a:lstStyle/>
        <a:p>
          <a:pPr rtl="0"/>
          <a:endParaRPr lang="en-US" dirty="0"/>
        </a:p>
      </dgm:t>
    </dgm:pt>
    <dgm:pt modelId="{3FD4D7D3-7EA2-4C4E-8899-B7CC9DD8118C}" type="parTrans" cxnId="{11BA6643-B7DB-4484-8186-685EDCB3F0A4}">
      <dgm:prSet/>
      <dgm:spPr/>
      <dgm:t>
        <a:bodyPr/>
        <a:lstStyle/>
        <a:p>
          <a:endParaRPr lang="en-US"/>
        </a:p>
      </dgm:t>
    </dgm:pt>
    <dgm:pt modelId="{0CC98CAC-5301-4CC2-B089-18EF07B3BA1C}" type="sibTrans" cxnId="{11BA6643-B7DB-4484-8186-685EDCB3F0A4}">
      <dgm:prSet/>
      <dgm:spPr/>
      <dgm:t>
        <a:bodyPr/>
        <a:lstStyle/>
        <a:p>
          <a:endParaRPr lang="en-US"/>
        </a:p>
      </dgm:t>
    </dgm:pt>
    <dgm:pt modelId="{F4D79657-EC32-42D3-B254-AEF69B4447B2}">
      <dgm:prSet/>
      <dgm:spPr/>
      <dgm:t>
        <a:bodyPr/>
        <a:lstStyle/>
        <a:p>
          <a:pPr rtl="0"/>
          <a:endParaRPr lang="en-US" dirty="0"/>
        </a:p>
      </dgm:t>
    </dgm:pt>
    <dgm:pt modelId="{CC7CD9A7-D11C-45ED-88BE-91E809971291}" type="parTrans" cxnId="{6E8A8E40-DD63-4575-BA61-E85103E84B8F}">
      <dgm:prSet/>
      <dgm:spPr/>
      <dgm:t>
        <a:bodyPr/>
        <a:lstStyle/>
        <a:p>
          <a:endParaRPr lang="en-US"/>
        </a:p>
      </dgm:t>
    </dgm:pt>
    <dgm:pt modelId="{B747D520-A380-4D38-AE04-2C7226D16FD7}" type="sibTrans" cxnId="{6E8A8E40-DD63-4575-BA61-E85103E84B8F}">
      <dgm:prSet/>
      <dgm:spPr/>
      <dgm:t>
        <a:bodyPr/>
        <a:lstStyle/>
        <a:p>
          <a:endParaRPr lang="en-US"/>
        </a:p>
      </dgm:t>
    </dgm:pt>
    <dgm:pt modelId="{04DB1E26-CF2D-465A-B721-1344DB0F0C1A}">
      <dgm:prSet/>
      <dgm:spPr/>
      <dgm:t>
        <a:bodyPr/>
        <a:lstStyle/>
        <a:p>
          <a:pPr rtl="0"/>
          <a:endParaRPr lang="en-US" dirty="0"/>
        </a:p>
      </dgm:t>
    </dgm:pt>
    <dgm:pt modelId="{24D45B9E-C605-43A4-B08D-C7E2126DFEDD}" type="parTrans" cxnId="{0EB48713-CDBF-4F18-B958-15F40D002F06}">
      <dgm:prSet/>
      <dgm:spPr/>
      <dgm:t>
        <a:bodyPr/>
        <a:lstStyle/>
        <a:p>
          <a:endParaRPr lang="en-US"/>
        </a:p>
      </dgm:t>
    </dgm:pt>
    <dgm:pt modelId="{87091DC6-2AB1-4432-AA0D-DBF9399CD5C3}" type="sibTrans" cxnId="{0EB48713-CDBF-4F18-B958-15F40D002F06}">
      <dgm:prSet/>
      <dgm:spPr/>
      <dgm:t>
        <a:bodyPr/>
        <a:lstStyle/>
        <a:p>
          <a:endParaRPr lang="en-US"/>
        </a:p>
      </dgm:t>
    </dgm:pt>
    <dgm:pt modelId="{CD9E8C9F-C7CD-4598-A979-D2BB227AB98C}" type="pres">
      <dgm:prSet presAssocID="{8075AFF2-D66E-461F-AAB7-23D20B8026E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04A464A-012E-4489-8C93-0068E69BA7D4}" type="pres">
      <dgm:prSet presAssocID="{9CCAA403-3D12-4734-800B-57772325EDE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6C5A230-AB8C-4DF8-974F-C81EFD5C6B29}" type="pres">
      <dgm:prSet presAssocID="{9CCAA403-3D12-4734-800B-57772325EDE2}" presName="rootComposite1" presStyleCnt="0"/>
      <dgm:spPr/>
      <dgm:t>
        <a:bodyPr/>
        <a:lstStyle/>
        <a:p>
          <a:endParaRPr lang="en-US"/>
        </a:p>
      </dgm:t>
    </dgm:pt>
    <dgm:pt modelId="{AE8C52FD-347E-49C1-BA89-DB9B3162C3F2}" type="pres">
      <dgm:prSet presAssocID="{9CCAA403-3D12-4734-800B-57772325EDE2}" presName="rootText1" presStyleLbl="node0" presStyleIdx="0" presStyleCnt="1" custScaleX="231740" custScaleY="230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D5089-E0C6-4CE6-BB97-66FD7D3CCC8A}" type="pres">
      <dgm:prSet presAssocID="{9CCAA403-3D12-4734-800B-57772325EDE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A526F65-411B-4719-94BC-AEEB20CE53CD}" type="pres">
      <dgm:prSet presAssocID="{9CCAA403-3D12-4734-800B-57772325EDE2}" presName="hierChild2" presStyleCnt="0"/>
      <dgm:spPr/>
      <dgm:t>
        <a:bodyPr/>
        <a:lstStyle/>
        <a:p>
          <a:endParaRPr lang="en-US"/>
        </a:p>
      </dgm:t>
    </dgm:pt>
    <dgm:pt modelId="{950D4F5A-9462-41DE-8AFD-E62AD1ADA622}" type="pres">
      <dgm:prSet presAssocID="{B1A855F3-78FA-4312-98DC-A02E4C435907}" presName="Name37" presStyleLbl="parChTrans1D2" presStyleIdx="0" presStyleCnt="4"/>
      <dgm:spPr/>
      <dgm:t>
        <a:bodyPr/>
        <a:lstStyle/>
        <a:p>
          <a:endParaRPr lang="en-US"/>
        </a:p>
      </dgm:t>
    </dgm:pt>
    <dgm:pt modelId="{45A6A56B-F8E8-4194-8128-E78F0FE541A0}" type="pres">
      <dgm:prSet presAssocID="{6B4C9225-6D78-4147-971E-E4C218600AB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904CAF-A97D-4BDB-A0D8-F9C8958978E3}" type="pres">
      <dgm:prSet presAssocID="{6B4C9225-6D78-4147-971E-E4C218600ABF}" presName="rootComposite" presStyleCnt="0"/>
      <dgm:spPr/>
      <dgm:t>
        <a:bodyPr/>
        <a:lstStyle/>
        <a:p>
          <a:endParaRPr lang="en-US"/>
        </a:p>
      </dgm:t>
    </dgm:pt>
    <dgm:pt modelId="{543C9773-5D2C-4B5A-AF01-61A7AAB25B16}" type="pres">
      <dgm:prSet presAssocID="{6B4C9225-6D78-4147-971E-E4C218600ABF}" presName="rootText" presStyleLbl="node2" presStyleIdx="0" presStyleCnt="4" custScaleY="17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2D9262-EDCC-4830-9291-800171171B70}" type="pres">
      <dgm:prSet presAssocID="{6B4C9225-6D78-4147-971E-E4C218600ABF}" presName="rootConnector" presStyleLbl="node2" presStyleIdx="0" presStyleCnt="4"/>
      <dgm:spPr/>
      <dgm:t>
        <a:bodyPr/>
        <a:lstStyle/>
        <a:p>
          <a:endParaRPr lang="en-US"/>
        </a:p>
      </dgm:t>
    </dgm:pt>
    <dgm:pt modelId="{25CA9DEB-2A45-4A02-A831-34D3B88548F3}" type="pres">
      <dgm:prSet presAssocID="{6B4C9225-6D78-4147-971E-E4C218600ABF}" presName="hierChild4" presStyleCnt="0"/>
      <dgm:spPr/>
      <dgm:t>
        <a:bodyPr/>
        <a:lstStyle/>
        <a:p>
          <a:endParaRPr lang="en-US"/>
        </a:p>
      </dgm:t>
    </dgm:pt>
    <dgm:pt modelId="{EAEBF213-9718-42B3-A03E-B008FC63DEE6}" type="pres">
      <dgm:prSet presAssocID="{6B4C9225-6D78-4147-971E-E4C218600ABF}" presName="hierChild5" presStyleCnt="0"/>
      <dgm:spPr/>
      <dgm:t>
        <a:bodyPr/>
        <a:lstStyle/>
        <a:p>
          <a:endParaRPr lang="en-US"/>
        </a:p>
      </dgm:t>
    </dgm:pt>
    <dgm:pt modelId="{F4597219-F267-4126-B92F-B5D55F1340CA}" type="pres">
      <dgm:prSet presAssocID="{3FD4D7D3-7EA2-4C4E-8899-B7CC9DD8118C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341971A-F7D0-4F9D-9813-C5598E2C8DDA}" type="pres">
      <dgm:prSet presAssocID="{7A0A89FF-D442-4F99-AACB-167F1E6CBBC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C753DA-782F-497B-83D5-A83964633D9F}" type="pres">
      <dgm:prSet presAssocID="{7A0A89FF-D442-4F99-AACB-167F1E6CBBC8}" presName="rootComposite" presStyleCnt="0"/>
      <dgm:spPr/>
      <dgm:t>
        <a:bodyPr/>
        <a:lstStyle/>
        <a:p>
          <a:endParaRPr lang="en-US"/>
        </a:p>
      </dgm:t>
    </dgm:pt>
    <dgm:pt modelId="{A8CCFCF4-F42E-47A3-B898-ADE608F3393A}" type="pres">
      <dgm:prSet presAssocID="{7A0A89FF-D442-4F99-AACB-167F1E6CBBC8}" presName="rootText" presStyleLbl="node2" presStyleIdx="1" presStyleCnt="4" custScaleY="17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6BFE9-BBF3-4531-8A50-1A5DD33C4947}" type="pres">
      <dgm:prSet presAssocID="{7A0A89FF-D442-4F99-AACB-167F1E6CBBC8}" presName="rootConnector" presStyleLbl="node2" presStyleIdx="1" presStyleCnt="4"/>
      <dgm:spPr/>
      <dgm:t>
        <a:bodyPr/>
        <a:lstStyle/>
        <a:p>
          <a:endParaRPr lang="en-US"/>
        </a:p>
      </dgm:t>
    </dgm:pt>
    <dgm:pt modelId="{BF0C465C-3F88-4757-84FA-FD0D723C73CB}" type="pres">
      <dgm:prSet presAssocID="{7A0A89FF-D442-4F99-AACB-167F1E6CBBC8}" presName="hierChild4" presStyleCnt="0"/>
      <dgm:spPr/>
      <dgm:t>
        <a:bodyPr/>
        <a:lstStyle/>
        <a:p>
          <a:endParaRPr lang="en-US"/>
        </a:p>
      </dgm:t>
    </dgm:pt>
    <dgm:pt modelId="{2EB7B9CB-9383-4134-A224-F725B3647440}" type="pres">
      <dgm:prSet presAssocID="{7A0A89FF-D442-4F99-AACB-167F1E6CBBC8}" presName="hierChild5" presStyleCnt="0"/>
      <dgm:spPr/>
      <dgm:t>
        <a:bodyPr/>
        <a:lstStyle/>
        <a:p>
          <a:endParaRPr lang="en-US"/>
        </a:p>
      </dgm:t>
    </dgm:pt>
    <dgm:pt modelId="{2138D255-A054-49BD-BA64-277FABBCFC47}" type="pres">
      <dgm:prSet presAssocID="{CC7CD9A7-D11C-45ED-88BE-91E809971291}" presName="Name37" presStyleLbl="parChTrans1D2" presStyleIdx="2" presStyleCnt="4"/>
      <dgm:spPr/>
      <dgm:t>
        <a:bodyPr/>
        <a:lstStyle/>
        <a:p>
          <a:endParaRPr lang="en-US"/>
        </a:p>
      </dgm:t>
    </dgm:pt>
    <dgm:pt modelId="{F5A5190A-4987-481A-9F59-9318A486B1D8}" type="pres">
      <dgm:prSet presAssocID="{F4D79657-EC32-42D3-B254-AEF69B4447B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239313F-A4EF-4E95-806B-8F4FEFB3E575}" type="pres">
      <dgm:prSet presAssocID="{F4D79657-EC32-42D3-B254-AEF69B4447B2}" presName="rootComposite" presStyleCnt="0"/>
      <dgm:spPr/>
      <dgm:t>
        <a:bodyPr/>
        <a:lstStyle/>
        <a:p>
          <a:endParaRPr lang="en-US"/>
        </a:p>
      </dgm:t>
    </dgm:pt>
    <dgm:pt modelId="{B96A2291-FF86-43C2-9B50-B74A6C4B28DB}" type="pres">
      <dgm:prSet presAssocID="{F4D79657-EC32-42D3-B254-AEF69B4447B2}" presName="rootText" presStyleLbl="node2" presStyleIdx="2" presStyleCnt="4" custScaleY="17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BB7B50-2618-4B17-BF7A-41F8BE34A3DA}" type="pres">
      <dgm:prSet presAssocID="{F4D79657-EC32-42D3-B254-AEF69B4447B2}" presName="rootConnector" presStyleLbl="node2" presStyleIdx="2" presStyleCnt="4"/>
      <dgm:spPr/>
      <dgm:t>
        <a:bodyPr/>
        <a:lstStyle/>
        <a:p>
          <a:endParaRPr lang="en-US"/>
        </a:p>
      </dgm:t>
    </dgm:pt>
    <dgm:pt modelId="{6C2CAFCB-2D09-41C6-9A66-23497F4FEEE1}" type="pres">
      <dgm:prSet presAssocID="{F4D79657-EC32-42D3-B254-AEF69B4447B2}" presName="hierChild4" presStyleCnt="0"/>
      <dgm:spPr/>
      <dgm:t>
        <a:bodyPr/>
        <a:lstStyle/>
        <a:p>
          <a:endParaRPr lang="en-US"/>
        </a:p>
      </dgm:t>
    </dgm:pt>
    <dgm:pt modelId="{CDAECCA9-1AE1-4FE9-B9DA-C1078F9AFC7A}" type="pres">
      <dgm:prSet presAssocID="{F4D79657-EC32-42D3-B254-AEF69B4447B2}" presName="hierChild5" presStyleCnt="0"/>
      <dgm:spPr/>
      <dgm:t>
        <a:bodyPr/>
        <a:lstStyle/>
        <a:p>
          <a:endParaRPr lang="en-US"/>
        </a:p>
      </dgm:t>
    </dgm:pt>
    <dgm:pt modelId="{949C1791-146D-4EA1-B89C-0FE2167AD5C9}" type="pres">
      <dgm:prSet presAssocID="{24D45B9E-C605-43A4-B08D-C7E2126DFEDD}" presName="Name37" presStyleLbl="parChTrans1D2" presStyleIdx="3" presStyleCnt="4"/>
      <dgm:spPr/>
      <dgm:t>
        <a:bodyPr/>
        <a:lstStyle/>
        <a:p>
          <a:endParaRPr lang="en-US"/>
        </a:p>
      </dgm:t>
    </dgm:pt>
    <dgm:pt modelId="{EEFAC794-494D-4552-8F10-6165AD131296}" type="pres">
      <dgm:prSet presAssocID="{04DB1E26-CF2D-465A-B721-1344DB0F0C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D41EE04-D0C1-48DE-9917-5414E82DB3B4}" type="pres">
      <dgm:prSet presAssocID="{04DB1E26-CF2D-465A-B721-1344DB0F0C1A}" presName="rootComposite" presStyleCnt="0"/>
      <dgm:spPr/>
      <dgm:t>
        <a:bodyPr/>
        <a:lstStyle/>
        <a:p>
          <a:endParaRPr lang="en-US"/>
        </a:p>
      </dgm:t>
    </dgm:pt>
    <dgm:pt modelId="{09CF4401-A67A-4508-9D59-D26796B3E7C5}" type="pres">
      <dgm:prSet presAssocID="{04DB1E26-CF2D-465A-B721-1344DB0F0C1A}" presName="rootText" presStyleLbl="node2" presStyleIdx="3" presStyleCnt="4" custScaleY="170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DD6729-057F-447F-8370-7559A33FCD4C}" type="pres">
      <dgm:prSet presAssocID="{04DB1E26-CF2D-465A-B721-1344DB0F0C1A}" presName="rootConnector" presStyleLbl="node2" presStyleIdx="3" presStyleCnt="4"/>
      <dgm:spPr/>
      <dgm:t>
        <a:bodyPr/>
        <a:lstStyle/>
        <a:p>
          <a:endParaRPr lang="en-US"/>
        </a:p>
      </dgm:t>
    </dgm:pt>
    <dgm:pt modelId="{F2A686A5-13B9-4011-A8DE-26E88407E00D}" type="pres">
      <dgm:prSet presAssocID="{04DB1E26-CF2D-465A-B721-1344DB0F0C1A}" presName="hierChild4" presStyleCnt="0"/>
      <dgm:spPr/>
      <dgm:t>
        <a:bodyPr/>
        <a:lstStyle/>
        <a:p>
          <a:endParaRPr lang="en-US"/>
        </a:p>
      </dgm:t>
    </dgm:pt>
    <dgm:pt modelId="{1982839C-69FF-4A03-9C3F-7E2429D66CA1}" type="pres">
      <dgm:prSet presAssocID="{04DB1E26-CF2D-465A-B721-1344DB0F0C1A}" presName="hierChild5" presStyleCnt="0"/>
      <dgm:spPr/>
      <dgm:t>
        <a:bodyPr/>
        <a:lstStyle/>
        <a:p>
          <a:endParaRPr lang="en-US"/>
        </a:p>
      </dgm:t>
    </dgm:pt>
    <dgm:pt modelId="{039592C9-57D1-45A8-A262-F2ACB0C26F5F}" type="pres">
      <dgm:prSet presAssocID="{9CCAA403-3D12-4734-800B-57772325EDE2}" presName="hierChild3" presStyleCnt="0"/>
      <dgm:spPr/>
      <dgm:t>
        <a:bodyPr/>
        <a:lstStyle/>
        <a:p>
          <a:endParaRPr lang="en-US"/>
        </a:p>
      </dgm:t>
    </dgm:pt>
  </dgm:ptLst>
  <dgm:cxnLst>
    <dgm:cxn modelId="{0EB48713-CDBF-4F18-B958-15F40D002F06}" srcId="{9CCAA403-3D12-4734-800B-57772325EDE2}" destId="{04DB1E26-CF2D-465A-B721-1344DB0F0C1A}" srcOrd="3" destOrd="0" parTransId="{24D45B9E-C605-43A4-B08D-C7E2126DFEDD}" sibTransId="{87091DC6-2AB1-4432-AA0D-DBF9399CD5C3}"/>
    <dgm:cxn modelId="{06376530-C691-425D-9D1D-3455084608E7}" type="presOf" srcId="{04DB1E26-CF2D-465A-B721-1344DB0F0C1A}" destId="{F4DD6729-057F-447F-8370-7559A33FCD4C}" srcOrd="1" destOrd="0" presId="urn:microsoft.com/office/officeart/2005/8/layout/orgChart1"/>
    <dgm:cxn modelId="{13715C4F-6371-4043-A56A-F5F62904B575}" srcId="{8075AFF2-D66E-461F-AAB7-23D20B8026E2}" destId="{9CCAA403-3D12-4734-800B-57772325EDE2}" srcOrd="0" destOrd="0" parTransId="{909A383E-702E-40D0-BA59-D31DDB54F46A}" sibTransId="{7C1C7482-C72D-463E-B74E-A63C702E0EAA}"/>
    <dgm:cxn modelId="{DDAB702E-16A6-47F1-AA5F-7FAC8B61C181}" type="presOf" srcId="{9CCAA403-3D12-4734-800B-57772325EDE2}" destId="{AE8C52FD-347E-49C1-BA89-DB9B3162C3F2}" srcOrd="0" destOrd="0" presId="urn:microsoft.com/office/officeart/2005/8/layout/orgChart1"/>
    <dgm:cxn modelId="{2F449F32-44E0-4140-8F87-7AB7C806BDD6}" type="presOf" srcId="{6B4C9225-6D78-4147-971E-E4C218600ABF}" destId="{392D9262-EDCC-4830-9291-800171171B70}" srcOrd="1" destOrd="0" presId="urn:microsoft.com/office/officeart/2005/8/layout/orgChart1"/>
    <dgm:cxn modelId="{B11EC4C4-C1C1-4AC3-B8C4-1B6A180AD46B}" type="presOf" srcId="{8075AFF2-D66E-461F-AAB7-23D20B8026E2}" destId="{CD9E8C9F-C7CD-4598-A979-D2BB227AB98C}" srcOrd="0" destOrd="0" presId="urn:microsoft.com/office/officeart/2005/8/layout/orgChart1"/>
    <dgm:cxn modelId="{99D5B655-32C6-4182-B61C-7EAE473BDF8C}" srcId="{9CCAA403-3D12-4734-800B-57772325EDE2}" destId="{6B4C9225-6D78-4147-971E-E4C218600ABF}" srcOrd="0" destOrd="0" parTransId="{B1A855F3-78FA-4312-98DC-A02E4C435907}" sibTransId="{3D675CD7-5202-4735-85F6-33211A870005}"/>
    <dgm:cxn modelId="{EF950ACB-85BB-40FD-BCDA-4C2FBF7862D1}" type="presOf" srcId="{F4D79657-EC32-42D3-B254-AEF69B4447B2}" destId="{B96A2291-FF86-43C2-9B50-B74A6C4B28DB}" srcOrd="0" destOrd="0" presId="urn:microsoft.com/office/officeart/2005/8/layout/orgChart1"/>
    <dgm:cxn modelId="{11BA6643-B7DB-4484-8186-685EDCB3F0A4}" srcId="{9CCAA403-3D12-4734-800B-57772325EDE2}" destId="{7A0A89FF-D442-4F99-AACB-167F1E6CBBC8}" srcOrd="1" destOrd="0" parTransId="{3FD4D7D3-7EA2-4C4E-8899-B7CC9DD8118C}" sibTransId="{0CC98CAC-5301-4CC2-B089-18EF07B3BA1C}"/>
    <dgm:cxn modelId="{A613186F-69A2-4C07-A535-B396576DB171}" type="presOf" srcId="{F4D79657-EC32-42D3-B254-AEF69B4447B2}" destId="{0DBB7B50-2618-4B17-BF7A-41F8BE34A3DA}" srcOrd="1" destOrd="0" presId="urn:microsoft.com/office/officeart/2005/8/layout/orgChart1"/>
    <dgm:cxn modelId="{90C8BCFE-C2D0-41F3-8E07-D286B9F6BC34}" type="presOf" srcId="{04DB1E26-CF2D-465A-B721-1344DB0F0C1A}" destId="{09CF4401-A67A-4508-9D59-D26796B3E7C5}" srcOrd="0" destOrd="0" presId="urn:microsoft.com/office/officeart/2005/8/layout/orgChart1"/>
    <dgm:cxn modelId="{6E8A8E40-DD63-4575-BA61-E85103E84B8F}" srcId="{9CCAA403-3D12-4734-800B-57772325EDE2}" destId="{F4D79657-EC32-42D3-B254-AEF69B4447B2}" srcOrd="2" destOrd="0" parTransId="{CC7CD9A7-D11C-45ED-88BE-91E809971291}" sibTransId="{B747D520-A380-4D38-AE04-2C7226D16FD7}"/>
    <dgm:cxn modelId="{D7DEFBB7-607A-48E1-93E8-EB5F539A8B78}" type="presOf" srcId="{CC7CD9A7-D11C-45ED-88BE-91E809971291}" destId="{2138D255-A054-49BD-BA64-277FABBCFC47}" srcOrd="0" destOrd="0" presId="urn:microsoft.com/office/officeart/2005/8/layout/orgChart1"/>
    <dgm:cxn modelId="{3E7A1F95-80FA-4236-93B8-9B2DD53F3A67}" type="presOf" srcId="{9CCAA403-3D12-4734-800B-57772325EDE2}" destId="{31CD5089-E0C6-4CE6-BB97-66FD7D3CCC8A}" srcOrd="1" destOrd="0" presId="urn:microsoft.com/office/officeart/2005/8/layout/orgChart1"/>
    <dgm:cxn modelId="{5C5048B5-5C41-46DF-8A8E-49E46EEAEBEE}" type="presOf" srcId="{7A0A89FF-D442-4F99-AACB-167F1E6CBBC8}" destId="{69E6BFE9-BBF3-4531-8A50-1A5DD33C4947}" srcOrd="1" destOrd="0" presId="urn:microsoft.com/office/officeart/2005/8/layout/orgChart1"/>
    <dgm:cxn modelId="{4C802F7E-2D6B-4DA8-90F7-EE1CD1474234}" type="presOf" srcId="{7A0A89FF-D442-4F99-AACB-167F1E6CBBC8}" destId="{A8CCFCF4-F42E-47A3-B898-ADE608F3393A}" srcOrd="0" destOrd="0" presId="urn:microsoft.com/office/officeart/2005/8/layout/orgChart1"/>
    <dgm:cxn modelId="{0C916E57-BD59-4E58-82A2-B20AE81287BE}" type="presOf" srcId="{24D45B9E-C605-43A4-B08D-C7E2126DFEDD}" destId="{949C1791-146D-4EA1-B89C-0FE2167AD5C9}" srcOrd="0" destOrd="0" presId="urn:microsoft.com/office/officeart/2005/8/layout/orgChart1"/>
    <dgm:cxn modelId="{6187D4AE-04D5-45DC-8D2B-D7DA10D6E521}" type="presOf" srcId="{B1A855F3-78FA-4312-98DC-A02E4C435907}" destId="{950D4F5A-9462-41DE-8AFD-E62AD1ADA622}" srcOrd="0" destOrd="0" presId="urn:microsoft.com/office/officeart/2005/8/layout/orgChart1"/>
    <dgm:cxn modelId="{A4F0C8B8-E81C-49C6-9158-44560A056EC2}" type="presOf" srcId="{3FD4D7D3-7EA2-4C4E-8899-B7CC9DD8118C}" destId="{F4597219-F267-4126-B92F-B5D55F1340CA}" srcOrd="0" destOrd="0" presId="urn:microsoft.com/office/officeart/2005/8/layout/orgChart1"/>
    <dgm:cxn modelId="{100D3D1E-6CC2-42AD-AB91-F9511474E036}" type="presOf" srcId="{6B4C9225-6D78-4147-971E-E4C218600ABF}" destId="{543C9773-5D2C-4B5A-AF01-61A7AAB25B16}" srcOrd="0" destOrd="0" presId="urn:microsoft.com/office/officeart/2005/8/layout/orgChart1"/>
    <dgm:cxn modelId="{10A3E0C8-B20C-402E-82FA-50AAA083EFF3}" type="presParOf" srcId="{CD9E8C9F-C7CD-4598-A979-D2BB227AB98C}" destId="{E04A464A-012E-4489-8C93-0068E69BA7D4}" srcOrd="0" destOrd="0" presId="urn:microsoft.com/office/officeart/2005/8/layout/orgChart1"/>
    <dgm:cxn modelId="{8F8018F1-DF04-415B-B31F-4AEB1B1E6930}" type="presParOf" srcId="{E04A464A-012E-4489-8C93-0068E69BA7D4}" destId="{F6C5A230-AB8C-4DF8-974F-C81EFD5C6B29}" srcOrd="0" destOrd="0" presId="urn:microsoft.com/office/officeart/2005/8/layout/orgChart1"/>
    <dgm:cxn modelId="{F86F02CF-43F8-4CF0-A826-E4AAD60AA14C}" type="presParOf" srcId="{F6C5A230-AB8C-4DF8-974F-C81EFD5C6B29}" destId="{AE8C52FD-347E-49C1-BA89-DB9B3162C3F2}" srcOrd="0" destOrd="0" presId="urn:microsoft.com/office/officeart/2005/8/layout/orgChart1"/>
    <dgm:cxn modelId="{01B912FD-7FA7-4455-9738-C82BECC13218}" type="presParOf" srcId="{F6C5A230-AB8C-4DF8-974F-C81EFD5C6B29}" destId="{31CD5089-E0C6-4CE6-BB97-66FD7D3CCC8A}" srcOrd="1" destOrd="0" presId="urn:microsoft.com/office/officeart/2005/8/layout/orgChart1"/>
    <dgm:cxn modelId="{3F21371E-73E5-4E50-83E0-110113B193D1}" type="presParOf" srcId="{E04A464A-012E-4489-8C93-0068E69BA7D4}" destId="{EA526F65-411B-4719-94BC-AEEB20CE53CD}" srcOrd="1" destOrd="0" presId="urn:microsoft.com/office/officeart/2005/8/layout/orgChart1"/>
    <dgm:cxn modelId="{E58A3F31-DA9E-4E01-8A8C-3A4769963155}" type="presParOf" srcId="{EA526F65-411B-4719-94BC-AEEB20CE53CD}" destId="{950D4F5A-9462-41DE-8AFD-E62AD1ADA622}" srcOrd="0" destOrd="0" presId="urn:microsoft.com/office/officeart/2005/8/layout/orgChart1"/>
    <dgm:cxn modelId="{85DBFCC6-D43E-4521-8093-41BD94FCFF81}" type="presParOf" srcId="{EA526F65-411B-4719-94BC-AEEB20CE53CD}" destId="{45A6A56B-F8E8-4194-8128-E78F0FE541A0}" srcOrd="1" destOrd="0" presId="urn:microsoft.com/office/officeart/2005/8/layout/orgChart1"/>
    <dgm:cxn modelId="{A90F52F4-53AD-4E79-B135-B574043854DE}" type="presParOf" srcId="{45A6A56B-F8E8-4194-8128-E78F0FE541A0}" destId="{03904CAF-A97D-4BDB-A0D8-F9C8958978E3}" srcOrd="0" destOrd="0" presId="urn:microsoft.com/office/officeart/2005/8/layout/orgChart1"/>
    <dgm:cxn modelId="{5AF00736-551A-4E31-B672-E24814690172}" type="presParOf" srcId="{03904CAF-A97D-4BDB-A0D8-F9C8958978E3}" destId="{543C9773-5D2C-4B5A-AF01-61A7AAB25B16}" srcOrd="0" destOrd="0" presId="urn:microsoft.com/office/officeart/2005/8/layout/orgChart1"/>
    <dgm:cxn modelId="{E545B667-5364-4F48-9E9F-985584D3F719}" type="presParOf" srcId="{03904CAF-A97D-4BDB-A0D8-F9C8958978E3}" destId="{392D9262-EDCC-4830-9291-800171171B70}" srcOrd="1" destOrd="0" presId="urn:microsoft.com/office/officeart/2005/8/layout/orgChart1"/>
    <dgm:cxn modelId="{72C6DADD-7656-495D-8BA9-EC0324F9CD8C}" type="presParOf" srcId="{45A6A56B-F8E8-4194-8128-E78F0FE541A0}" destId="{25CA9DEB-2A45-4A02-A831-34D3B88548F3}" srcOrd="1" destOrd="0" presId="urn:microsoft.com/office/officeart/2005/8/layout/orgChart1"/>
    <dgm:cxn modelId="{7964BAC5-21F9-4012-B98C-337E8DAF1BC3}" type="presParOf" srcId="{45A6A56B-F8E8-4194-8128-E78F0FE541A0}" destId="{EAEBF213-9718-42B3-A03E-B008FC63DEE6}" srcOrd="2" destOrd="0" presId="urn:microsoft.com/office/officeart/2005/8/layout/orgChart1"/>
    <dgm:cxn modelId="{DEC5A1BD-6C25-491D-B6E5-4219201A8AF7}" type="presParOf" srcId="{EA526F65-411B-4719-94BC-AEEB20CE53CD}" destId="{F4597219-F267-4126-B92F-B5D55F1340CA}" srcOrd="2" destOrd="0" presId="urn:microsoft.com/office/officeart/2005/8/layout/orgChart1"/>
    <dgm:cxn modelId="{7E8A7E75-B026-4984-912B-72F08EDF73E6}" type="presParOf" srcId="{EA526F65-411B-4719-94BC-AEEB20CE53CD}" destId="{2341971A-F7D0-4F9D-9813-C5598E2C8DDA}" srcOrd="3" destOrd="0" presId="urn:microsoft.com/office/officeart/2005/8/layout/orgChart1"/>
    <dgm:cxn modelId="{24754D03-1FCA-4CBA-BB08-1C2705D5E27D}" type="presParOf" srcId="{2341971A-F7D0-4F9D-9813-C5598E2C8DDA}" destId="{82C753DA-782F-497B-83D5-A83964633D9F}" srcOrd="0" destOrd="0" presId="urn:microsoft.com/office/officeart/2005/8/layout/orgChart1"/>
    <dgm:cxn modelId="{72A56E4D-0237-4C74-B34A-6154381C8F72}" type="presParOf" srcId="{82C753DA-782F-497B-83D5-A83964633D9F}" destId="{A8CCFCF4-F42E-47A3-B898-ADE608F3393A}" srcOrd="0" destOrd="0" presId="urn:microsoft.com/office/officeart/2005/8/layout/orgChart1"/>
    <dgm:cxn modelId="{F6C62F49-F758-4AF7-8972-508BF9E3B46E}" type="presParOf" srcId="{82C753DA-782F-497B-83D5-A83964633D9F}" destId="{69E6BFE9-BBF3-4531-8A50-1A5DD33C4947}" srcOrd="1" destOrd="0" presId="urn:microsoft.com/office/officeart/2005/8/layout/orgChart1"/>
    <dgm:cxn modelId="{98EE3A42-D41C-4D61-ACD4-E5118D8A59D9}" type="presParOf" srcId="{2341971A-F7D0-4F9D-9813-C5598E2C8DDA}" destId="{BF0C465C-3F88-4757-84FA-FD0D723C73CB}" srcOrd="1" destOrd="0" presId="urn:microsoft.com/office/officeart/2005/8/layout/orgChart1"/>
    <dgm:cxn modelId="{F6175D9C-327A-4D66-99C2-0E65A4D1F7FF}" type="presParOf" srcId="{2341971A-F7D0-4F9D-9813-C5598E2C8DDA}" destId="{2EB7B9CB-9383-4134-A224-F725B3647440}" srcOrd="2" destOrd="0" presId="urn:microsoft.com/office/officeart/2005/8/layout/orgChart1"/>
    <dgm:cxn modelId="{4D85BC88-E959-4B37-ADE8-C587CC44BFB0}" type="presParOf" srcId="{EA526F65-411B-4719-94BC-AEEB20CE53CD}" destId="{2138D255-A054-49BD-BA64-277FABBCFC47}" srcOrd="4" destOrd="0" presId="urn:microsoft.com/office/officeart/2005/8/layout/orgChart1"/>
    <dgm:cxn modelId="{B7E6600F-A86D-4D6B-B26B-206FC4B40733}" type="presParOf" srcId="{EA526F65-411B-4719-94BC-AEEB20CE53CD}" destId="{F5A5190A-4987-481A-9F59-9318A486B1D8}" srcOrd="5" destOrd="0" presId="urn:microsoft.com/office/officeart/2005/8/layout/orgChart1"/>
    <dgm:cxn modelId="{9C7B7647-543A-4F88-BC75-58B5251688EC}" type="presParOf" srcId="{F5A5190A-4987-481A-9F59-9318A486B1D8}" destId="{8239313F-A4EF-4E95-806B-8F4FEFB3E575}" srcOrd="0" destOrd="0" presId="urn:microsoft.com/office/officeart/2005/8/layout/orgChart1"/>
    <dgm:cxn modelId="{08376FC3-1501-409A-8FFA-7FCF21D69104}" type="presParOf" srcId="{8239313F-A4EF-4E95-806B-8F4FEFB3E575}" destId="{B96A2291-FF86-43C2-9B50-B74A6C4B28DB}" srcOrd="0" destOrd="0" presId="urn:microsoft.com/office/officeart/2005/8/layout/orgChart1"/>
    <dgm:cxn modelId="{4F53002E-E963-45FA-AF20-2CDCF12846F8}" type="presParOf" srcId="{8239313F-A4EF-4E95-806B-8F4FEFB3E575}" destId="{0DBB7B50-2618-4B17-BF7A-41F8BE34A3DA}" srcOrd="1" destOrd="0" presId="urn:microsoft.com/office/officeart/2005/8/layout/orgChart1"/>
    <dgm:cxn modelId="{510927E0-CABF-4E21-BEC4-FCFEA53B5C2E}" type="presParOf" srcId="{F5A5190A-4987-481A-9F59-9318A486B1D8}" destId="{6C2CAFCB-2D09-41C6-9A66-23497F4FEEE1}" srcOrd="1" destOrd="0" presId="urn:microsoft.com/office/officeart/2005/8/layout/orgChart1"/>
    <dgm:cxn modelId="{24E52704-F79A-42F3-83C3-263FCA8B570C}" type="presParOf" srcId="{F5A5190A-4987-481A-9F59-9318A486B1D8}" destId="{CDAECCA9-1AE1-4FE9-B9DA-C1078F9AFC7A}" srcOrd="2" destOrd="0" presId="urn:microsoft.com/office/officeart/2005/8/layout/orgChart1"/>
    <dgm:cxn modelId="{58AB346F-22BE-40DD-A865-58EB25A97F24}" type="presParOf" srcId="{EA526F65-411B-4719-94BC-AEEB20CE53CD}" destId="{949C1791-146D-4EA1-B89C-0FE2167AD5C9}" srcOrd="6" destOrd="0" presId="urn:microsoft.com/office/officeart/2005/8/layout/orgChart1"/>
    <dgm:cxn modelId="{7C983382-AE56-4110-A5A2-7DBC260FCF49}" type="presParOf" srcId="{EA526F65-411B-4719-94BC-AEEB20CE53CD}" destId="{EEFAC794-494D-4552-8F10-6165AD131296}" srcOrd="7" destOrd="0" presId="urn:microsoft.com/office/officeart/2005/8/layout/orgChart1"/>
    <dgm:cxn modelId="{2707F44D-045D-4A93-BFA0-A2E4737EE201}" type="presParOf" srcId="{EEFAC794-494D-4552-8F10-6165AD131296}" destId="{CD41EE04-D0C1-48DE-9917-5414E82DB3B4}" srcOrd="0" destOrd="0" presId="urn:microsoft.com/office/officeart/2005/8/layout/orgChart1"/>
    <dgm:cxn modelId="{80C25623-8565-41D4-B533-AA15D15C47F8}" type="presParOf" srcId="{CD41EE04-D0C1-48DE-9917-5414E82DB3B4}" destId="{09CF4401-A67A-4508-9D59-D26796B3E7C5}" srcOrd="0" destOrd="0" presId="urn:microsoft.com/office/officeart/2005/8/layout/orgChart1"/>
    <dgm:cxn modelId="{B59EF051-5801-4B33-BDEF-80F7F9093585}" type="presParOf" srcId="{CD41EE04-D0C1-48DE-9917-5414E82DB3B4}" destId="{F4DD6729-057F-447F-8370-7559A33FCD4C}" srcOrd="1" destOrd="0" presId="urn:microsoft.com/office/officeart/2005/8/layout/orgChart1"/>
    <dgm:cxn modelId="{F7D13B12-22D7-4176-81F8-40B99AF3684A}" type="presParOf" srcId="{EEFAC794-494D-4552-8F10-6165AD131296}" destId="{F2A686A5-13B9-4011-A8DE-26E88407E00D}" srcOrd="1" destOrd="0" presId="urn:microsoft.com/office/officeart/2005/8/layout/orgChart1"/>
    <dgm:cxn modelId="{37EADFD9-EDC3-4049-A4CF-715A9C8D8304}" type="presParOf" srcId="{EEFAC794-494D-4552-8F10-6165AD131296}" destId="{1982839C-69FF-4A03-9C3F-7E2429D66CA1}" srcOrd="2" destOrd="0" presId="urn:microsoft.com/office/officeart/2005/8/layout/orgChart1"/>
    <dgm:cxn modelId="{F1D15722-A990-47B6-B4AD-4203524A093A}" type="presParOf" srcId="{E04A464A-012E-4489-8C93-0068E69BA7D4}" destId="{039592C9-57D1-45A8-A262-F2ACB0C26F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AF5E3E2-7583-47D4-AE4B-06E52A9B106A}" type="doc">
      <dgm:prSet loTypeId="urn:microsoft.com/office/officeart/2005/8/layout/matrix2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55A6C74-72E2-42CD-AD2D-B5960BA549AC}">
      <dgm:prSet custT="1"/>
      <dgm:spPr/>
      <dgm:t>
        <a:bodyPr/>
        <a:lstStyle/>
        <a:p>
          <a:pPr rtl="0"/>
          <a:endParaRPr lang="en-US" sz="2000" dirty="0"/>
        </a:p>
      </dgm:t>
    </dgm:pt>
    <dgm:pt modelId="{9B466081-2BC1-40B9-964B-80D168BE982C}" type="parTrans" cxnId="{1AE1B784-A3EE-4EB6-8D38-B67AF5334CEE}">
      <dgm:prSet/>
      <dgm:spPr/>
      <dgm:t>
        <a:bodyPr/>
        <a:lstStyle/>
        <a:p>
          <a:endParaRPr lang="en-US" sz="2000"/>
        </a:p>
      </dgm:t>
    </dgm:pt>
    <dgm:pt modelId="{F30A8615-520D-46FC-A455-E84D75E057EB}" type="sibTrans" cxnId="{1AE1B784-A3EE-4EB6-8D38-B67AF5334CEE}">
      <dgm:prSet/>
      <dgm:spPr/>
      <dgm:t>
        <a:bodyPr/>
        <a:lstStyle/>
        <a:p>
          <a:endParaRPr lang="en-US" sz="2000"/>
        </a:p>
      </dgm:t>
    </dgm:pt>
    <dgm:pt modelId="{2E54C9AC-1548-421F-94D3-0F0EDEFCFEA8}">
      <dgm:prSet custT="1"/>
      <dgm:spPr/>
      <dgm:t>
        <a:bodyPr/>
        <a:lstStyle/>
        <a:p>
          <a:pPr rtl="0"/>
          <a:endParaRPr lang="en-US" sz="2000" dirty="0"/>
        </a:p>
      </dgm:t>
    </dgm:pt>
    <dgm:pt modelId="{6ABD0CD6-933F-4233-B332-F2EF4A38FDF1}" type="parTrans" cxnId="{463A749F-1FEC-4514-87A1-C519A1B1C313}">
      <dgm:prSet/>
      <dgm:spPr/>
      <dgm:t>
        <a:bodyPr/>
        <a:lstStyle/>
        <a:p>
          <a:endParaRPr lang="en-US" sz="2000"/>
        </a:p>
      </dgm:t>
    </dgm:pt>
    <dgm:pt modelId="{26093F83-215B-4B57-8572-D2A00D06ABEF}" type="sibTrans" cxnId="{463A749F-1FEC-4514-87A1-C519A1B1C313}">
      <dgm:prSet/>
      <dgm:spPr/>
      <dgm:t>
        <a:bodyPr/>
        <a:lstStyle/>
        <a:p>
          <a:endParaRPr lang="en-US" sz="2000"/>
        </a:p>
      </dgm:t>
    </dgm:pt>
    <dgm:pt modelId="{FD317579-A9C5-41C0-A342-AC7CAB3A0409}">
      <dgm:prSet custT="1"/>
      <dgm:spPr/>
      <dgm:t>
        <a:bodyPr/>
        <a:lstStyle/>
        <a:p>
          <a:pPr rtl="0"/>
          <a:endParaRPr lang="en-US" sz="2000" dirty="0"/>
        </a:p>
      </dgm:t>
    </dgm:pt>
    <dgm:pt modelId="{8F643A22-AB7D-4643-B890-72049F7CB944}" type="parTrans" cxnId="{0E1BF5CC-497A-4543-9E44-6075C1A58C58}">
      <dgm:prSet/>
      <dgm:spPr/>
      <dgm:t>
        <a:bodyPr/>
        <a:lstStyle/>
        <a:p>
          <a:endParaRPr lang="en-US" sz="2000"/>
        </a:p>
      </dgm:t>
    </dgm:pt>
    <dgm:pt modelId="{B5534291-408E-4697-8B72-EC10F0C1B319}" type="sibTrans" cxnId="{0E1BF5CC-497A-4543-9E44-6075C1A58C58}">
      <dgm:prSet/>
      <dgm:spPr/>
      <dgm:t>
        <a:bodyPr/>
        <a:lstStyle/>
        <a:p>
          <a:endParaRPr lang="en-US" sz="2000"/>
        </a:p>
      </dgm:t>
    </dgm:pt>
    <dgm:pt modelId="{60BBA07D-73CE-4C8D-BD28-B69DA1FB746D}">
      <dgm:prSet custT="1"/>
      <dgm:spPr/>
      <dgm:t>
        <a:bodyPr/>
        <a:lstStyle/>
        <a:p>
          <a:pPr rtl="0"/>
          <a:endParaRPr lang="en-US" sz="2000" dirty="0"/>
        </a:p>
      </dgm:t>
    </dgm:pt>
    <dgm:pt modelId="{C459AD19-80B4-4E98-850B-C70DE4AD7863}" type="parTrans" cxnId="{0873EE26-344E-409A-993C-570C9155599A}">
      <dgm:prSet/>
      <dgm:spPr/>
      <dgm:t>
        <a:bodyPr/>
        <a:lstStyle/>
        <a:p>
          <a:endParaRPr lang="en-US" sz="2000"/>
        </a:p>
      </dgm:t>
    </dgm:pt>
    <dgm:pt modelId="{0D71B53A-0C87-4141-AC72-4AC80BE5321A}" type="sibTrans" cxnId="{0873EE26-344E-409A-993C-570C9155599A}">
      <dgm:prSet/>
      <dgm:spPr/>
      <dgm:t>
        <a:bodyPr/>
        <a:lstStyle/>
        <a:p>
          <a:endParaRPr lang="en-US" sz="2000"/>
        </a:p>
      </dgm:t>
    </dgm:pt>
    <dgm:pt modelId="{A7F31915-37B5-491C-88F6-2614BE9F7211}" type="pres">
      <dgm:prSet presAssocID="{9AF5E3E2-7583-47D4-AE4B-06E52A9B106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CFE9A1-D3C4-4FF1-A7EF-33DCDE888DFD}" type="pres">
      <dgm:prSet presAssocID="{9AF5E3E2-7583-47D4-AE4B-06E52A9B106A}" presName="axisShape" presStyleLbl="bgShp" presStyleIdx="0" presStyleCnt="1"/>
      <dgm:spPr/>
      <dgm:t>
        <a:bodyPr/>
        <a:lstStyle/>
        <a:p>
          <a:endParaRPr lang="en-US"/>
        </a:p>
      </dgm:t>
    </dgm:pt>
    <dgm:pt modelId="{619E03F9-DB7C-413E-93F6-4EF700A0E6C7}" type="pres">
      <dgm:prSet presAssocID="{9AF5E3E2-7583-47D4-AE4B-06E52A9B106A}" presName="rect1" presStyleLbl="node1" presStyleIdx="0" presStyleCnt="4" custScaleX="165287" custScaleY="116107" custLinFactNeighborX="-32787" custLinFactNeighborY="-81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0D196-3A67-4659-828A-16F55CEC946E}" type="pres">
      <dgm:prSet presAssocID="{9AF5E3E2-7583-47D4-AE4B-06E52A9B106A}" presName="rect2" presStyleLbl="node1" presStyleIdx="1" presStyleCnt="4" custScaleX="165287" custScaleY="116107" custLinFactNeighborX="34139" custLinFactNeighborY="-122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F4C1C-B768-4BAD-848E-EE8233FADCF4}" type="pres">
      <dgm:prSet presAssocID="{9AF5E3E2-7583-47D4-AE4B-06E52A9B106A}" presName="rect3" presStyleLbl="node1" presStyleIdx="2" presStyleCnt="4" custScaleX="165287" custScaleY="116107" custLinFactNeighborX="-32787" custLinFactNeighborY="5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30E56-EAA6-461B-8B65-42A635F37648}" type="pres">
      <dgm:prSet presAssocID="{9AF5E3E2-7583-47D4-AE4B-06E52A9B106A}" presName="rect4" presStyleLbl="node1" presStyleIdx="3" presStyleCnt="4" custScaleX="165287" custScaleY="116107" custLinFactNeighborX="34139" custLinFactNeighborY="54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34F03E-8C3E-435F-BCF2-857CB206DACD}" type="presOf" srcId="{D55A6C74-72E2-42CD-AD2D-B5960BA549AC}" destId="{619E03F9-DB7C-413E-93F6-4EF700A0E6C7}" srcOrd="0" destOrd="0" presId="urn:microsoft.com/office/officeart/2005/8/layout/matrix2"/>
    <dgm:cxn modelId="{88D2026C-40A1-499C-99C2-9D585D45D15B}" type="presOf" srcId="{2E54C9AC-1548-421F-94D3-0F0EDEFCFEA8}" destId="{E180D196-3A67-4659-828A-16F55CEC946E}" srcOrd="0" destOrd="0" presId="urn:microsoft.com/office/officeart/2005/8/layout/matrix2"/>
    <dgm:cxn modelId="{C5440D1C-4D2D-4BE2-9ABF-25905609DCF8}" type="presOf" srcId="{60BBA07D-73CE-4C8D-BD28-B69DA1FB746D}" destId="{87E30E56-EAA6-461B-8B65-42A635F37648}" srcOrd="0" destOrd="0" presId="urn:microsoft.com/office/officeart/2005/8/layout/matrix2"/>
    <dgm:cxn modelId="{42AADD28-7757-4EBE-9C2A-2B18F35BAB70}" type="presOf" srcId="{FD317579-A9C5-41C0-A342-AC7CAB3A0409}" destId="{3BEF4C1C-B768-4BAD-848E-EE8233FADCF4}" srcOrd="0" destOrd="0" presId="urn:microsoft.com/office/officeart/2005/8/layout/matrix2"/>
    <dgm:cxn modelId="{0E1BF5CC-497A-4543-9E44-6075C1A58C58}" srcId="{9AF5E3E2-7583-47D4-AE4B-06E52A9B106A}" destId="{FD317579-A9C5-41C0-A342-AC7CAB3A0409}" srcOrd="2" destOrd="0" parTransId="{8F643A22-AB7D-4643-B890-72049F7CB944}" sibTransId="{B5534291-408E-4697-8B72-EC10F0C1B319}"/>
    <dgm:cxn modelId="{463A749F-1FEC-4514-87A1-C519A1B1C313}" srcId="{9AF5E3E2-7583-47D4-AE4B-06E52A9B106A}" destId="{2E54C9AC-1548-421F-94D3-0F0EDEFCFEA8}" srcOrd="1" destOrd="0" parTransId="{6ABD0CD6-933F-4233-B332-F2EF4A38FDF1}" sibTransId="{26093F83-215B-4B57-8572-D2A00D06ABEF}"/>
    <dgm:cxn modelId="{1AE1B784-A3EE-4EB6-8D38-B67AF5334CEE}" srcId="{9AF5E3E2-7583-47D4-AE4B-06E52A9B106A}" destId="{D55A6C74-72E2-42CD-AD2D-B5960BA549AC}" srcOrd="0" destOrd="0" parTransId="{9B466081-2BC1-40B9-964B-80D168BE982C}" sibTransId="{F30A8615-520D-46FC-A455-E84D75E057EB}"/>
    <dgm:cxn modelId="{1832CC81-AF26-46FC-80D5-17282AA0E656}" type="presOf" srcId="{9AF5E3E2-7583-47D4-AE4B-06E52A9B106A}" destId="{A7F31915-37B5-491C-88F6-2614BE9F7211}" srcOrd="0" destOrd="0" presId="urn:microsoft.com/office/officeart/2005/8/layout/matrix2"/>
    <dgm:cxn modelId="{0873EE26-344E-409A-993C-570C9155599A}" srcId="{9AF5E3E2-7583-47D4-AE4B-06E52A9B106A}" destId="{60BBA07D-73CE-4C8D-BD28-B69DA1FB746D}" srcOrd="3" destOrd="0" parTransId="{C459AD19-80B4-4E98-850B-C70DE4AD7863}" sibTransId="{0D71B53A-0C87-4141-AC72-4AC80BE5321A}"/>
    <dgm:cxn modelId="{8B44A6B0-4525-449D-B677-6DA4E370B80A}" type="presParOf" srcId="{A7F31915-37B5-491C-88F6-2614BE9F7211}" destId="{15CFE9A1-D3C4-4FF1-A7EF-33DCDE888DFD}" srcOrd="0" destOrd="0" presId="urn:microsoft.com/office/officeart/2005/8/layout/matrix2"/>
    <dgm:cxn modelId="{8DE2DB04-9F10-40AE-AF21-83B11E3B5219}" type="presParOf" srcId="{A7F31915-37B5-491C-88F6-2614BE9F7211}" destId="{619E03F9-DB7C-413E-93F6-4EF700A0E6C7}" srcOrd="1" destOrd="0" presId="urn:microsoft.com/office/officeart/2005/8/layout/matrix2"/>
    <dgm:cxn modelId="{9FDEA8DE-8431-4367-8E11-FE312419ACA0}" type="presParOf" srcId="{A7F31915-37B5-491C-88F6-2614BE9F7211}" destId="{E180D196-3A67-4659-828A-16F55CEC946E}" srcOrd="2" destOrd="0" presId="urn:microsoft.com/office/officeart/2005/8/layout/matrix2"/>
    <dgm:cxn modelId="{6E367BB5-CD2E-4196-AD8E-36CFDDD6DF92}" type="presParOf" srcId="{A7F31915-37B5-491C-88F6-2614BE9F7211}" destId="{3BEF4C1C-B768-4BAD-848E-EE8233FADCF4}" srcOrd="3" destOrd="0" presId="urn:microsoft.com/office/officeart/2005/8/layout/matrix2"/>
    <dgm:cxn modelId="{F86C8AEE-BB2B-4F2E-9894-D8D614B04119}" type="presParOf" srcId="{A7F31915-37B5-491C-88F6-2614BE9F7211}" destId="{87E30E56-EAA6-461B-8B65-42A635F37648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93A51-8516-4BB3-86D8-0FD50A94799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6FCEF47-6214-445C-8F42-5D9E04E3E485}">
      <dgm:prSet custT="1"/>
      <dgm:spPr/>
      <dgm:t>
        <a:bodyPr/>
        <a:lstStyle/>
        <a:p>
          <a:pPr rtl="0"/>
          <a:endParaRPr lang="en-US" sz="1800" dirty="0"/>
        </a:p>
      </dgm:t>
    </dgm:pt>
    <dgm:pt modelId="{444B1AC2-F82F-4C19-8512-99DB84D1D3FE}" type="parTrans" cxnId="{01AFF504-8546-40B8-9406-8F0F052B0FD2}">
      <dgm:prSet/>
      <dgm:spPr/>
      <dgm:t>
        <a:bodyPr/>
        <a:lstStyle/>
        <a:p>
          <a:endParaRPr lang="en-US" sz="2000"/>
        </a:p>
      </dgm:t>
    </dgm:pt>
    <dgm:pt modelId="{5FD50A93-74EE-4279-92E4-3CE812909B3F}" type="sibTrans" cxnId="{01AFF504-8546-40B8-9406-8F0F052B0FD2}">
      <dgm:prSet/>
      <dgm:spPr/>
      <dgm:t>
        <a:bodyPr/>
        <a:lstStyle/>
        <a:p>
          <a:endParaRPr lang="en-US" sz="2000"/>
        </a:p>
      </dgm:t>
    </dgm:pt>
    <dgm:pt modelId="{407D5EA7-91F8-4496-9633-827F41D0B1CB}">
      <dgm:prSet custT="1"/>
      <dgm:spPr/>
      <dgm:t>
        <a:bodyPr/>
        <a:lstStyle/>
        <a:p>
          <a:pPr rtl="0"/>
          <a:endParaRPr lang="en-US" sz="1800" dirty="0"/>
        </a:p>
      </dgm:t>
    </dgm:pt>
    <dgm:pt modelId="{0A69A1BA-5004-4740-9137-B87DDFF8BA05}" type="parTrans" cxnId="{6565627E-D6F6-4C3B-8986-51C69201259B}">
      <dgm:prSet/>
      <dgm:spPr/>
      <dgm:t>
        <a:bodyPr/>
        <a:lstStyle/>
        <a:p>
          <a:endParaRPr lang="en-US" sz="2000"/>
        </a:p>
      </dgm:t>
    </dgm:pt>
    <dgm:pt modelId="{9A97BF5A-C14A-4F24-A35D-ADC0C63E2E32}" type="sibTrans" cxnId="{6565627E-D6F6-4C3B-8986-51C69201259B}">
      <dgm:prSet/>
      <dgm:spPr/>
      <dgm:t>
        <a:bodyPr/>
        <a:lstStyle/>
        <a:p>
          <a:endParaRPr lang="en-US" sz="2000"/>
        </a:p>
      </dgm:t>
    </dgm:pt>
    <dgm:pt modelId="{3F42FF40-07DD-43F1-AF11-B5C24E537C1D}">
      <dgm:prSet custT="1"/>
      <dgm:spPr/>
      <dgm:t>
        <a:bodyPr/>
        <a:lstStyle/>
        <a:p>
          <a:pPr rtl="0"/>
          <a:endParaRPr lang="en-US" sz="1800" dirty="0"/>
        </a:p>
      </dgm:t>
    </dgm:pt>
    <dgm:pt modelId="{FDF6D6E1-4DBF-4D79-AEBA-A5BBB203B985}" type="parTrans" cxnId="{2C5ACE38-D64F-415D-A7E0-E1FB2B6E657A}">
      <dgm:prSet/>
      <dgm:spPr/>
      <dgm:t>
        <a:bodyPr/>
        <a:lstStyle/>
        <a:p>
          <a:endParaRPr lang="en-US" sz="2000"/>
        </a:p>
      </dgm:t>
    </dgm:pt>
    <dgm:pt modelId="{5D849E38-2DE0-4E36-9929-5596955CB474}" type="sibTrans" cxnId="{2C5ACE38-D64F-415D-A7E0-E1FB2B6E657A}">
      <dgm:prSet/>
      <dgm:spPr/>
      <dgm:t>
        <a:bodyPr/>
        <a:lstStyle/>
        <a:p>
          <a:endParaRPr lang="en-US" sz="2000"/>
        </a:p>
      </dgm:t>
    </dgm:pt>
    <dgm:pt modelId="{BF997BA9-CBAF-4BAA-88ED-FC7E806B7A70}">
      <dgm:prSet custT="1"/>
      <dgm:spPr/>
      <dgm:t>
        <a:bodyPr/>
        <a:lstStyle/>
        <a:p>
          <a:pPr rtl="0"/>
          <a:endParaRPr lang="en-US" sz="1800" dirty="0"/>
        </a:p>
      </dgm:t>
    </dgm:pt>
    <dgm:pt modelId="{0E203A17-7F44-44F3-8751-20430154219B}" type="parTrans" cxnId="{7C79135A-2E50-46D6-AB73-A4A795EBEC74}">
      <dgm:prSet/>
      <dgm:spPr/>
      <dgm:t>
        <a:bodyPr/>
        <a:lstStyle/>
        <a:p>
          <a:endParaRPr lang="en-US" sz="2000"/>
        </a:p>
      </dgm:t>
    </dgm:pt>
    <dgm:pt modelId="{0E2C683C-27B8-48DC-A2CD-BE6C75C15B50}" type="sibTrans" cxnId="{7C79135A-2E50-46D6-AB73-A4A795EBEC74}">
      <dgm:prSet/>
      <dgm:spPr/>
      <dgm:t>
        <a:bodyPr/>
        <a:lstStyle/>
        <a:p>
          <a:endParaRPr lang="en-US" sz="2000"/>
        </a:p>
      </dgm:t>
    </dgm:pt>
    <dgm:pt modelId="{AF1639E4-6A2F-4082-9388-54D99477FC79}">
      <dgm:prSet custT="1"/>
      <dgm:spPr/>
      <dgm:t>
        <a:bodyPr/>
        <a:lstStyle/>
        <a:p>
          <a:pPr rtl="0"/>
          <a:endParaRPr lang="en-US" sz="1800" dirty="0"/>
        </a:p>
      </dgm:t>
    </dgm:pt>
    <dgm:pt modelId="{CC431166-ED60-4E8A-BE4D-63FE9E504AC6}" type="parTrans" cxnId="{B2FDCCF5-89EA-4F93-A93A-7A4D9626115D}">
      <dgm:prSet/>
      <dgm:spPr/>
      <dgm:t>
        <a:bodyPr/>
        <a:lstStyle/>
        <a:p>
          <a:endParaRPr lang="en-US" sz="2000"/>
        </a:p>
      </dgm:t>
    </dgm:pt>
    <dgm:pt modelId="{881FE2D9-6E65-4DC0-971D-FA517BE38796}" type="sibTrans" cxnId="{B2FDCCF5-89EA-4F93-A93A-7A4D9626115D}">
      <dgm:prSet/>
      <dgm:spPr/>
      <dgm:t>
        <a:bodyPr/>
        <a:lstStyle/>
        <a:p>
          <a:endParaRPr lang="en-US" sz="2000"/>
        </a:p>
      </dgm:t>
    </dgm:pt>
    <dgm:pt modelId="{8DEA13B2-F830-4111-8A01-583198746B2D}">
      <dgm:prSet custT="1"/>
      <dgm:spPr/>
      <dgm:t>
        <a:bodyPr/>
        <a:lstStyle/>
        <a:p>
          <a:pPr rtl="0"/>
          <a:endParaRPr lang="en-US" sz="1800" dirty="0"/>
        </a:p>
      </dgm:t>
    </dgm:pt>
    <dgm:pt modelId="{C81190D1-F0FD-4F56-862E-70A6451D158B}" type="parTrans" cxnId="{76B57E02-FF50-4395-AE4A-4E13566E6E4A}">
      <dgm:prSet/>
      <dgm:spPr/>
      <dgm:t>
        <a:bodyPr/>
        <a:lstStyle/>
        <a:p>
          <a:endParaRPr lang="en-US" sz="2000"/>
        </a:p>
      </dgm:t>
    </dgm:pt>
    <dgm:pt modelId="{6A931EDF-F88E-4BB6-9EAF-284D0F148A93}" type="sibTrans" cxnId="{76B57E02-FF50-4395-AE4A-4E13566E6E4A}">
      <dgm:prSet/>
      <dgm:spPr/>
      <dgm:t>
        <a:bodyPr/>
        <a:lstStyle/>
        <a:p>
          <a:endParaRPr lang="en-US" sz="2000"/>
        </a:p>
      </dgm:t>
    </dgm:pt>
    <dgm:pt modelId="{D154D6B0-8A42-4A17-BDED-F94BC0C4FC39}">
      <dgm:prSet custT="1"/>
      <dgm:spPr/>
      <dgm:t>
        <a:bodyPr/>
        <a:lstStyle/>
        <a:p>
          <a:pPr rtl="0"/>
          <a:endParaRPr lang="en-US" sz="1800" dirty="0"/>
        </a:p>
      </dgm:t>
    </dgm:pt>
    <dgm:pt modelId="{7DEB8A90-F97A-4F23-95C7-64E38C6F4C96}" type="parTrans" cxnId="{9D6322BC-31EF-4379-B290-5C70228424F6}">
      <dgm:prSet/>
      <dgm:spPr/>
      <dgm:t>
        <a:bodyPr/>
        <a:lstStyle/>
        <a:p>
          <a:endParaRPr lang="en-US" sz="2000"/>
        </a:p>
      </dgm:t>
    </dgm:pt>
    <dgm:pt modelId="{4E7D7638-C348-4DFD-B63E-A7F21CF2B4E2}" type="sibTrans" cxnId="{9D6322BC-31EF-4379-B290-5C70228424F6}">
      <dgm:prSet/>
      <dgm:spPr/>
      <dgm:t>
        <a:bodyPr/>
        <a:lstStyle/>
        <a:p>
          <a:endParaRPr lang="en-US" sz="2000"/>
        </a:p>
      </dgm:t>
    </dgm:pt>
    <dgm:pt modelId="{86B533C7-984E-40B6-ABA8-FD3A3114CACD}" type="pres">
      <dgm:prSet presAssocID="{C6D93A51-8516-4BB3-86D8-0FD50A94799E}" presName="Name0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A1D5E8-553A-4030-9C2B-F21B83A1BB52}" type="pres">
      <dgm:prSet presAssocID="{C6D93A51-8516-4BB3-86D8-0FD50A94799E}" presName="ellipse1" presStyleLbl="vennNode1" presStyleIdx="0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1DE6D-AFE3-48F2-83A8-137A1611F15B}" type="pres">
      <dgm:prSet presAssocID="{C6D93A51-8516-4BB3-86D8-0FD50A94799E}" presName="ellipse2" presStyleLbl="vennNode1" presStyleIdx="1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174D8-674F-4BC3-8CE3-4F368F235F03}" type="pres">
      <dgm:prSet presAssocID="{C6D93A51-8516-4BB3-86D8-0FD50A94799E}" presName="ellipse3" presStyleLbl="vennNode1" presStyleIdx="2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8F5585-A8B0-4306-9FAB-40CFB1173B54}" type="pres">
      <dgm:prSet presAssocID="{C6D93A51-8516-4BB3-86D8-0FD50A94799E}" presName="ellipse4" presStyleLbl="vennNode1" presStyleIdx="3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76C11F-42E3-4DA9-B512-BCA2DC38DD19}" type="pres">
      <dgm:prSet presAssocID="{C6D93A51-8516-4BB3-86D8-0FD50A94799E}" presName="ellipse5" presStyleLbl="vennNode1" presStyleIdx="4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6852E-5C8A-45D3-9849-04E7CC168317}" type="pres">
      <dgm:prSet presAssocID="{C6D93A51-8516-4BB3-86D8-0FD50A94799E}" presName="ellipse6" presStyleLbl="vennNode1" presStyleIdx="5" presStyleCnt="7" custScaleX="116229" custScaleY="119362" custLinFactNeighborY="17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7240E-359A-4E01-8AE6-5F589FD09D84}" type="pres">
      <dgm:prSet presAssocID="{C6D93A51-8516-4BB3-86D8-0FD50A94799E}" presName="ellipse7" presStyleLbl="vennNode1" presStyleIdx="6" presStyleCnt="7" custScaleX="116229" custScaleY="11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FDCCF5-89EA-4F93-A93A-7A4D9626115D}" srcId="{C6D93A51-8516-4BB3-86D8-0FD50A94799E}" destId="{AF1639E4-6A2F-4082-9388-54D99477FC79}" srcOrd="4" destOrd="0" parTransId="{CC431166-ED60-4E8A-BE4D-63FE9E504AC6}" sibTransId="{881FE2D9-6E65-4DC0-971D-FA517BE38796}"/>
    <dgm:cxn modelId="{6565627E-D6F6-4C3B-8986-51C69201259B}" srcId="{C6D93A51-8516-4BB3-86D8-0FD50A94799E}" destId="{407D5EA7-91F8-4496-9633-827F41D0B1CB}" srcOrd="1" destOrd="0" parTransId="{0A69A1BA-5004-4740-9137-B87DDFF8BA05}" sibTransId="{9A97BF5A-C14A-4F24-A35D-ADC0C63E2E32}"/>
    <dgm:cxn modelId="{9D6322BC-31EF-4379-B290-5C70228424F6}" srcId="{C6D93A51-8516-4BB3-86D8-0FD50A94799E}" destId="{D154D6B0-8A42-4A17-BDED-F94BC0C4FC39}" srcOrd="6" destOrd="0" parTransId="{7DEB8A90-F97A-4F23-95C7-64E38C6F4C96}" sibTransId="{4E7D7638-C348-4DFD-B63E-A7F21CF2B4E2}"/>
    <dgm:cxn modelId="{B96AE690-B855-4EC4-94BD-6EDD8C086836}" type="presOf" srcId="{3F42FF40-07DD-43F1-AF11-B5C24E537C1D}" destId="{936174D8-674F-4BC3-8CE3-4F368F235F03}" srcOrd="0" destOrd="0" presId="urn:microsoft.com/office/officeart/2005/8/layout/rings+Icon"/>
    <dgm:cxn modelId="{8907C363-16ED-4A1C-9827-59E58F6C0464}" type="presOf" srcId="{8DEA13B2-F830-4111-8A01-583198746B2D}" destId="{D496852E-5C8A-45D3-9849-04E7CC168317}" srcOrd="0" destOrd="0" presId="urn:microsoft.com/office/officeart/2005/8/layout/rings+Icon"/>
    <dgm:cxn modelId="{2C5ACE38-D64F-415D-A7E0-E1FB2B6E657A}" srcId="{C6D93A51-8516-4BB3-86D8-0FD50A94799E}" destId="{3F42FF40-07DD-43F1-AF11-B5C24E537C1D}" srcOrd="2" destOrd="0" parTransId="{FDF6D6E1-4DBF-4D79-AEBA-A5BBB203B985}" sibTransId="{5D849E38-2DE0-4E36-9929-5596955CB474}"/>
    <dgm:cxn modelId="{4269D780-DF4A-4E8A-ABE6-D829EFAD8BC6}" type="presOf" srcId="{C6D93A51-8516-4BB3-86D8-0FD50A94799E}" destId="{86B533C7-984E-40B6-ABA8-FD3A3114CACD}" srcOrd="0" destOrd="0" presId="urn:microsoft.com/office/officeart/2005/8/layout/rings+Icon"/>
    <dgm:cxn modelId="{01AFF504-8546-40B8-9406-8F0F052B0FD2}" srcId="{C6D93A51-8516-4BB3-86D8-0FD50A94799E}" destId="{B6FCEF47-6214-445C-8F42-5D9E04E3E485}" srcOrd="0" destOrd="0" parTransId="{444B1AC2-F82F-4C19-8512-99DB84D1D3FE}" sibTransId="{5FD50A93-74EE-4279-92E4-3CE812909B3F}"/>
    <dgm:cxn modelId="{53AA7384-0546-4BB7-9963-2C33CB3A5560}" type="presOf" srcId="{AF1639E4-6A2F-4082-9388-54D99477FC79}" destId="{7C76C11F-42E3-4DA9-B512-BCA2DC38DD19}" srcOrd="0" destOrd="0" presId="urn:microsoft.com/office/officeart/2005/8/layout/rings+Icon"/>
    <dgm:cxn modelId="{F29565A5-6E99-4430-8CB9-FC683791B28C}" type="presOf" srcId="{D154D6B0-8A42-4A17-BDED-F94BC0C4FC39}" destId="{CCD7240E-359A-4E01-8AE6-5F589FD09D84}" srcOrd="0" destOrd="0" presId="urn:microsoft.com/office/officeart/2005/8/layout/rings+Icon"/>
    <dgm:cxn modelId="{7C79135A-2E50-46D6-AB73-A4A795EBEC74}" srcId="{C6D93A51-8516-4BB3-86D8-0FD50A94799E}" destId="{BF997BA9-CBAF-4BAA-88ED-FC7E806B7A70}" srcOrd="3" destOrd="0" parTransId="{0E203A17-7F44-44F3-8751-20430154219B}" sibTransId="{0E2C683C-27B8-48DC-A2CD-BE6C75C15B50}"/>
    <dgm:cxn modelId="{76B57E02-FF50-4395-AE4A-4E13566E6E4A}" srcId="{C6D93A51-8516-4BB3-86D8-0FD50A94799E}" destId="{8DEA13B2-F830-4111-8A01-583198746B2D}" srcOrd="5" destOrd="0" parTransId="{C81190D1-F0FD-4F56-862E-70A6451D158B}" sibTransId="{6A931EDF-F88E-4BB6-9EAF-284D0F148A93}"/>
    <dgm:cxn modelId="{F6C2F472-5403-4845-BF4F-F00DD5A98885}" type="presOf" srcId="{407D5EA7-91F8-4496-9633-827F41D0B1CB}" destId="{E221DE6D-AFE3-48F2-83A8-137A1611F15B}" srcOrd="0" destOrd="0" presId="urn:microsoft.com/office/officeart/2005/8/layout/rings+Icon"/>
    <dgm:cxn modelId="{C2AE2C6B-230E-4848-938C-82FD36DC8DEB}" type="presOf" srcId="{B6FCEF47-6214-445C-8F42-5D9E04E3E485}" destId="{C6A1D5E8-553A-4030-9C2B-F21B83A1BB52}" srcOrd="0" destOrd="0" presId="urn:microsoft.com/office/officeart/2005/8/layout/rings+Icon"/>
    <dgm:cxn modelId="{C1DA0D78-4F12-4E3C-AC70-E470859B48A6}" type="presOf" srcId="{BF997BA9-CBAF-4BAA-88ED-FC7E806B7A70}" destId="{3C8F5585-A8B0-4306-9FAB-40CFB1173B54}" srcOrd="0" destOrd="0" presId="urn:microsoft.com/office/officeart/2005/8/layout/rings+Icon"/>
    <dgm:cxn modelId="{99B1CC1B-7016-44AF-9085-80941B1F6561}" type="presParOf" srcId="{86B533C7-984E-40B6-ABA8-FD3A3114CACD}" destId="{C6A1D5E8-553A-4030-9C2B-F21B83A1BB52}" srcOrd="0" destOrd="0" presId="urn:microsoft.com/office/officeart/2005/8/layout/rings+Icon"/>
    <dgm:cxn modelId="{1F328351-11E0-4260-A731-85F53FE41F03}" type="presParOf" srcId="{86B533C7-984E-40B6-ABA8-FD3A3114CACD}" destId="{E221DE6D-AFE3-48F2-83A8-137A1611F15B}" srcOrd="1" destOrd="0" presId="urn:microsoft.com/office/officeart/2005/8/layout/rings+Icon"/>
    <dgm:cxn modelId="{8572085A-D982-47B3-91E9-CBA404609D2B}" type="presParOf" srcId="{86B533C7-984E-40B6-ABA8-FD3A3114CACD}" destId="{936174D8-674F-4BC3-8CE3-4F368F235F03}" srcOrd="2" destOrd="0" presId="urn:microsoft.com/office/officeart/2005/8/layout/rings+Icon"/>
    <dgm:cxn modelId="{AADC71F9-284C-4791-A7A8-03D9B6373BAF}" type="presParOf" srcId="{86B533C7-984E-40B6-ABA8-FD3A3114CACD}" destId="{3C8F5585-A8B0-4306-9FAB-40CFB1173B54}" srcOrd="3" destOrd="0" presId="urn:microsoft.com/office/officeart/2005/8/layout/rings+Icon"/>
    <dgm:cxn modelId="{2C6E3B10-30AA-418D-A44C-2E5C8388477A}" type="presParOf" srcId="{86B533C7-984E-40B6-ABA8-FD3A3114CACD}" destId="{7C76C11F-42E3-4DA9-B512-BCA2DC38DD19}" srcOrd="4" destOrd="0" presId="urn:microsoft.com/office/officeart/2005/8/layout/rings+Icon"/>
    <dgm:cxn modelId="{20E48FE5-6F0C-4F44-8061-03AB202A4892}" type="presParOf" srcId="{86B533C7-984E-40B6-ABA8-FD3A3114CACD}" destId="{D496852E-5C8A-45D3-9849-04E7CC168317}" srcOrd="5" destOrd="0" presId="urn:microsoft.com/office/officeart/2005/8/layout/rings+Icon"/>
    <dgm:cxn modelId="{2AE8A442-2C18-4167-B34D-A056C079B5B4}" type="presParOf" srcId="{86B533C7-984E-40B6-ABA8-FD3A3114CACD}" destId="{CCD7240E-359A-4E01-8AE6-5F589FD09D84}" srcOrd="6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6239C9-4863-4DDD-A33D-2580DD025772}" type="doc">
      <dgm:prSet loTypeId="urn:microsoft.com/office/officeart/2005/8/layout/target3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D18468-4B5F-4A8F-A162-6D714752C0F9}">
      <dgm:prSet/>
      <dgm:spPr/>
      <dgm:t>
        <a:bodyPr/>
        <a:lstStyle/>
        <a:p>
          <a:pPr rtl="0"/>
          <a:endParaRPr lang="en-US" dirty="0"/>
        </a:p>
      </dgm:t>
    </dgm:pt>
    <dgm:pt modelId="{0871B77F-44EA-4A06-AB97-25352552031E}" type="parTrans" cxnId="{42050DF2-5FAB-4947-A920-15EAA3EDC7E7}">
      <dgm:prSet/>
      <dgm:spPr/>
      <dgm:t>
        <a:bodyPr/>
        <a:lstStyle/>
        <a:p>
          <a:endParaRPr lang="en-US"/>
        </a:p>
      </dgm:t>
    </dgm:pt>
    <dgm:pt modelId="{CD8C7035-AF75-4952-AAAC-67CA719F0CCB}" type="sibTrans" cxnId="{42050DF2-5FAB-4947-A920-15EAA3EDC7E7}">
      <dgm:prSet/>
      <dgm:spPr/>
      <dgm:t>
        <a:bodyPr/>
        <a:lstStyle/>
        <a:p>
          <a:endParaRPr lang="en-US"/>
        </a:p>
      </dgm:t>
    </dgm:pt>
    <dgm:pt modelId="{C0420B67-08C4-4E51-B397-9FD08E518892}">
      <dgm:prSet/>
      <dgm:spPr/>
      <dgm:t>
        <a:bodyPr/>
        <a:lstStyle/>
        <a:p>
          <a:pPr rtl="0"/>
          <a:endParaRPr lang="en-US" dirty="0"/>
        </a:p>
      </dgm:t>
    </dgm:pt>
    <dgm:pt modelId="{6AE5C0AD-37E3-4F14-B268-D661CFBEA0E2}" type="parTrans" cxnId="{E14B3471-7950-4EC0-871C-52A7F1B1D1B3}">
      <dgm:prSet/>
      <dgm:spPr/>
      <dgm:t>
        <a:bodyPr/>
        <a:lstStyle/>
        <a:p>
          <a:endParaRPr lang="en-US"/>
        </a:p>
      </dgm:t>
    </dgm:pt>
    <dgm:pt modelId="{E9583A6A-8DCD-4710-9695-8CE3A7BAC49C}" type="sibTrans" cxnId="{E14B3471-7950-4EC0-871C-52A7F1B1D1B3}">
      <dgm:prSet/>
      <dgm:spPr/>
      <dgm:t>
        <a:bodyPr/>
        <a:lstStyle/>
        <a:p>
          <a:endParaRPr lang="en-US"/>
        </a:p>
      </dgm:t>
    </dgm:pt>
    <dgm:pt modelId="{2F022D85-62F0-49A1-8FF2-FA671B6BF09E}" type="pres">
      <dgm:prSet presAssocID="{6D6239C9-4863-4DDD-A33D-2580DD02577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E5C0AD-B0C1-4D13-970F-BDD6BF87DB20}" type="pres">
      <dgm:prSet presAssocID="{97D18468-4B5F-4A8F-A162-6D714752C0F9}" presName="circle1" presStyleLbl="node1" presStyleIdx="0" presStyleCnt="2"/>
      <dgm:spPr/>
      <dgm:t>
        <a:bodyPr/>
        <a:lstStyle/>
        <a:p>
          <a:endParaRPr lang="en-US"/>
        </a:p>
      </dgm:t>
    </dgm:pt>
    <dgm:pt modelId="{1AA71525-BCF6-47B7-9465-DC7E2A86D0BE}" type="pres">
      <dgm:prSet presAssocID="{97D18468-4B5F-4A8F-A162-6D714752C0F9}" presName="space" presStyleCnt="0"/>
      <dgm:spPr/>
      <dgm:t>
        <a:bodyPr/>
        <a:lstStyle/>
        <a:p>
          <a:endParaRPr lang="en-US"/>
        </a:p>
      </dgm:t>
    </dgm:pt>
    <dgm:pt modelId="{EB4ED08F-F241-4C46-9524-4B5B287A47AC}" type="pres">
      <dgm:prSet presAssocID="{97D18468-4B5F-4A8F-A162-6D714752C0F9}" presName="rect1" presStyleLbl="alignAcc1" presStyleIdx="0" presStyleCnt="2"/>
      <dgm:spPr/>
      <dgm:t>
        <a:bodyPr/>
        <a:lstStyle/>
        <a:p>
          <a:endParaRPr lang="en-US"/>
        </a:p>
      </dgm:t>
    </dgm:pt>
    <dgm:pt modelId="{58A7FE74-14E2-4C3D-B43C-BE18B2666E00}" type="pres">
      <dgm:prSet presAssocID="{C0420B67-08C4-4E51-B397-9FD08E518892}" presName="vertSpace2" presStyleLbl="node1" presStyleIdx="0" presStyleCnt="2"/>
      <dgm:spPr/>
      <dgm:t>
        <a:bodyPr/>
        <a:lstStyle/>
        <a:p>
          <a:endParaRPr lang="en-US"/>
        </a:p>
      </dgm:t>
    </dgm:pt>
    <dgm:pt modelId="{B50C9E49-6B07-435C-9EFE-BECD7A0982E6}" type="pres">
      <dgm:prSet presAssocID="{C0420B67-08C4-4E51-B397-9FD08E518892}" presName="circle2" presStyleLbl="node1" presStyleIdx="1" presStyleCnt="2"/>
      <dgm:spPr/>
      <dgm:t>
        <a:bodyPr/>
        <a:lstStyle/>
        <a:p>
          <a:endParaRPr lang="en-US"/>
        </a:p>
      </dgm:t>
    </dgm:pt>
    <dgm:pt modelId="{83829CA3-AA74-487A-A8D0-A1D8A9BB8758}" type="pres">
      <dgm:prSet presAssocID="{C0420B67-08C4-4E51-B397-9FD08E518892}" presName="rect2" presStyleLbl="alignAcc1" presStyleIdx="1" presStyleCnt="2"/>
      <dgm:spPr/>
      <dgm:t>
        <a:bodyPr/>
        <a:lstStyle/>
        <a:p>
          <a:endParaRPr lang="en-US"/>
        </a:p>
      </dgm:t>
    </dgm:pt>
    <dgm:pt modelId="{ADE1794C-05A4-4C5A-B337-C5D1A7E2B5C1}" type="pres">
      <dgm:prSet presAssocID="{97D18468-4B5F-4A8F-A162-6D714752C0F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BB2A1-12B3-4E58-9FC6-70CE856E4ECB}" type="pres">
      <dgm:prSet presAssocID="{C0420B67-08C4-4E51-B397-9FD08E518892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687F70-A2D6-4BF6-8123-FC02BCB2E714}" type="presOf" srcId="{C0420B67-08C4-4E51-B397-9FD08E518892}" destId="{5E4BB2A1-12B3-4E58-9FC6-70CE856E4ECB}" srcOrd="1" destOrd="0" presId="urn:microsoft.com/office/officeart/2005/8/layout/target3"/>
    <dgm:cxn modelId="{9B7ECD55-950C-4540-BFAD-DE3902C2C990}" type="presOf" srcId="{C0420B67-08C4-4E51-B397-9FD08E518892}" destId="{83829CA3-AA74-487A-A8D0-A1D8A9BB8758}" srcOrd="0" destOrd="0" presId="urn:microsoft.com/office/officeart/2005/8/layout/target3"/>
    <dgm:cxn modelId="{0131072C-A1E7-4890-BA3C-76718D99B62B}" type="presOf" srcId="{97D18468-4B5F-4A8F-A162-6D714752C0F9}" destId="{ADE1794C-05A4-4C5A-B337-C5D1A7E2B5C1}" srcOrd="1" destOrd="0" presId="urn:microsoft.com/office/officeart/2005/8/layout/target3"/>
    <dgm:cxn modelId="{32E38B97-5D11-492D-A86C-ED13E2B1BB48}" type="presOf" srcId="{6D6239C9-4863-4DDD-A33D-2580DD025772}" destId="{2F022D85-62F0-49A1-8FF2-FA671B6BF09E}" srcOrd="0" destOrd="0" presId="urn:microsoft.com/office/officeart/2005/8/layout/target3"/>
    <dgm:cxn modelId="{E14B3471-7950-4EC0-871C-52A7F1B1D1B3}" srcId="{6D6239C9-4863-4DDD-A33D-2580DD025772}" destId="{C0420B67-08C4-4E51-B397-9FD08E518892}" srcOrd="1" destOrd="0" parTransId="{6AE5C0AD-37E3-4F14-B268-D661CFBEA0E2}" sibTransId="{E9583A6A-8DCD-4710-9695-8CE3A7BAC49C}"/>
    <dgm:cxn modelId="{3C11CC1D-4176-4F56-97F7-080661AEC1EA}" type="presOf" srcId="{97D18468-4B5F-4A8F-A162-6D714752C0F9}" destId="{EB4ED08F-F241-4C46-9524-4B5B287A47AC}" srcOrd="0" destOrd="0" presId="urn:microsoft.com/office/officeart/2005/8/layout/target3"/>
    <dgm:cxn modelId="{42050DF2-5FAB-4947-A920-15EAA3EDC7E7}" srcId="{6D6239C9-4863-4DDD-A33D-2580DD025772}" destId="{97D18468-4B5F-4A8F-A162-6D714752C0F9}" srcOrd="0" destOrd="0" parTransId="{0871B77F-44EA-4A06-AB97-25352552031E}" sibTransId="{CD8C7035-AF75-4952-AAAC-67CA719F0CCB}"/>
    <dgm:cxn modelId="{00B14F45-EC41-478A-BDE0-3AB69A177081}" type="presParOf" srcId="{2F022D85-62F0-49A1-8FF2-FA671B6BF09E}" destId="{F0E5C0AD-B0C1-4D13-970F-BDD6BF87DB20}" srcOrd="0" destOrd="0" presId="urn:microsoft.com/office/officeart/2005/8/layout/target3"/>
    <dgm:cxn modelId="{5A3ABBE7-4C44-4B86-AE71-F86D0E122663}" type="presParOf" srcId="{2F022D85-62F0-49A1-8FF2-FA671B6BF09E}" destId="{1AA71525-BCF6-47B7-9465-DC7E2A86D0BE}" srcOrd="1" destOrd="0" presId="urn:microsoft.com/office/officeart/2005/8/layout/target3"/>
    <dgm:cxn modelId="{2E4515A2-738A-4741-BA35-7BBB04E5AB52}" type="presParOf" srcId="{2F022D85-62F0-49A1-8FF2-FA671B6BF09E}" destId="{EB4ED08F-F241-4C46-9524-4B5B287A47AC}" srcOrd="2" destOrd="0" presId="urn:microsoft.com/office/officeart/2005/8/layout/target3"/>
    <dgm:cxn modelId="{431AB937-8034-4CA5-9943-4C4E3795DDEC}" type="presParOf" srcId="{2F022D85-62F0-49A1-8FF2-FA671B6BF09E}" destId="{58A7FE74-14E2-4C3D-B43C-BE18B2666E00}" srcOrd="3" destOrd="0" presId="urn:microsoft.com/office/officeart/2005/8/layout/target3"/>
    <dgm:cxn modelId="{CE4CF868-1C37-4DC3-85D9-E52C37A78A44}" type="presParOf" srcId="{2F022D85-62F0-49A1-8FF2-FA671B6BF09E}" destId="{B50C9E49-6B07-435C-9EFE-BECD7A0982E6}" srcOrd="4" destOrd="0" presId="urn:microsoft.com/office/officeart/2005/8/layout/target3"/>
    <dgm:cxn modelId="{15B20AA8-61C1-40C9-B7B3-D1523865952D}" type="presParOf" srcId="{2F022D85-62F0-49A1-8FF2-FA671B6BF09E}" destId="{83829CA3-AA74-487A-A8D0-A1D8A9BB8758}" srcOrd="5" destOrd="0" presId="urn:microsoft.com/office/officeart/2005/8/layout/target3"/>
    <dgm:cxn modelId="{79FA4594-6E3D-4DB8-8116-6A0D7A98D718}" type="presParOf" srcId="{2F022D85-62F0-49A1-8FF2-FA671B6BF09E}" destId="{ADE1794C-05A4-4C5A-B337-C5D1A7E2B5C1}" srcOrd="6" destOrd="0" presId="urn:microsoft.com/office/officeart/2005/8/layout/target3"/>
    <dgm:cxn modelId="{A58C15FE-F630-4CCA-8E76-890A01D9A737}" type="presParOf" srcId="{2F022D85-62F0-49A1-8FF2-FA671B6BF09E}" destId="{5E4BB2A1-12B3-4E58-9FC6-70CE856E4ECB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97733A-EC15-4209-9B83-9F651BBF790D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45FF579B-2350-4914-969A-5CB17E166DAB}">
      <dgm:prSet phldrT="[Text]"/>
      <dgm:spPr>
        <a:xfrm>
          <a:off x="1911720" y="0"/>
          <a:ext cx="1530263" cy="885743"/>
        </a:xfrm>
        <a:noFill/>
        <a:ln>
          <a:noFill/>
        </a:ln>
        <a:effectLst/>
        <a:sp3d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8C8C2FF-D058-4626-9F0F-5DBEFBA8591C}" type="parTrans" cxnId="{99067551-1642-4AA2-A805-E206807A968B}">
      <dgm:prSet/>
      <dgm:spPr/>
      <dgm:t>
        <a:bodyPr/>
        <a:lstStyle/>
        <a:p>
          <a:endParaRPr lang="en-US"/>
        </a:p>
      </dgm:t>
    </dgm:pt>
    <dgm:pt modelId="{5C38E199-5519-4034-B68F-EC1098290D88}" type="sibTrans" cxnId="{99067551-1642-4AA2-A805-E206807A968B}">
      <dgm:prSet/>
      <dgm:spPr/>
      <dgm:t>
        <a:bodyPr/>
        <a:lstStyle/>
        <a:p>
          <a:endParaRPr lang="en-US"/>
        </a:p>
      </dgm:t>
    </dgm:pt>
    <dgm:pt modelId="{8AD82048-DB8B-4A9A-9A98-570B4D0A3AC8}">
      <dgm:prSet phldrT="[Text]"/>
      <dgm:spPr>
        <a:xfrm>
          <a:off x="3943276" y="1168427"/>
          <a:ext cx="1371960" cy="961125"/>
        </a:xfrm>
        <a:noFill/>
        <a:ln>
          <a:noFill/>
        </a:ln>
        <a:effectLst/>
        <a:sp3d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C85A7B9-FB71-4019-8FA8-5E8B616DBB3A}" type="parTrans" cxnId="{F0214E3B-2CA9-4E09-8DF6-9B5607678775}">
      <dgm:prSet/>
      <dgm:spPr/>
      <dgm:t>
        <a:bodyPr/>
        <a:lstStyle/>
        <a:p>
          <a:endParaRPr lang="en-US"/>
        </a:p>
      </dgm:t>
    </dgm:pt>
    <dgm:pt modelId="{0E87255F-162F-4C81-8ECC-842FF4C5494C}" type="sibTrans" cxnId="{F0214E3B-2CA9-4E09-8DF6-9B5607678775}">
      <dgm:prSet/>
      <dgm:spPr/>
      <dgm:t>
        <a:bodyPr/>
        <a:lstStyle/>
        <a:p>
          <a:endParaRPr lang="en-US"/>
        </a:p>
      </dgm:t>
    </dgm:pt>
    <dgm:pt modelId="{A6677EDE-504B-42E1-82C3-E28F661409B3}">
      <dgm:prSet phldrT="[Text]"/>
      <dgm:spPr>
        <a:xfrm>
          <a:off x="38467" y="1168427"/>
          <a:ext cx="1371960" cy="961125"/>
        </a:xfrm>
        <a:noFill/>
        <a:ln>
          <a:noFill/>
        </a:ln>
        <a:effectLst/>
        <a:sp3d/>
      </dgm:spPr>
      <dgm:t>
        <a:bodyPr/>
        <a:lstStyle/>
        <a:p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F80BD96-55CB-484A-97C8-20FAD539A6A3}" type="parTrans" cxnId="{13C046EC-301D-4ADE-9D3F-636BC48118E9}">
      <dgm:prSet/>
      <dgm:spPr/>
      <dgm:t>
        <a:bodyPr/>
        <a:lstStyle/>
        <a:p>
          <a:endParaRPr lang="en-US"/>
        </a:p>
      </dgm:t>
    </dgm:pt>
    <dgm:pt modelId="{0D47502D-FFBD-4548-9048-8FE96F9E54C3}" type="sibTrans" cxnId="{13C046EC-301D-4ADE-9D3F-636BC48118E9}">
      <dgm:prSet/>
      <dgm:spPr/>
      <dgm:t>
        <a:bodyPr/>
        <a:lstStyle/>
        <a:p>
          <a:endParaRPr lang="en-US"/>
        </a:p>
      </dgm:t>
    </dgm:pt>
    <dgm:pt modelId="{A0649B73-14CF-466A-A004-C36DD5EC7CFA}">
      <dgm:prSet/>
      <dgm:spPr>
        <a:xfrm>
          <a:off x="3732205" y="2807995"/>
          <a:ext cx="1371960" cy="961125"/>
        </a:xfrm>
        <a:noFill/>
        <a:ln>
          <a:noFill/>
        </a:ln>
        <a:effectLst/>
        <a:sp3d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247E41AE-BD3A-4354-8265-6E6769C67C84}" type="parTrans" cxnId="{450C3054-48DD-4C59-8A20-08ADC5601EC1}">
      <dgm:prSet/>
      <dgm:spPr/>
      <dgm:t>
        <a:bodyPr/>
        <a:lstStyle/>
        <a:p>
          <a:endParaRPr lang="en-US"/>
        </a:p>
      </dgm:t>
    </dgm:pt>
    <dgm:pt modelId="{FE812597-469E-4A73-BCB4-B0FF18BA8F3D}" type="sibTrans" cxnId="{450C3054-48DD-4C59-8A20-08ADC5601EC1}">
      <dgm:prSet/>
      <dgm:spPr/>
      <dgm:t>
        <a:bodyPr/>
        <a:lstStyle/>
        <a:p>
          <a:endParaRPr lang="en-US"/>
        </a:p>
      </dgm:t>
    </dgm:pt>
    <dgm:pt modelId="{244F1C55-92DC-49D7-BFA7-A519FAA02DC3}">
      <dgm:prSet/>
      <dgm:spPr>
        <a:xfrm>
          <a:off x="249538" y="2807995"/>
          <a:ext cx="1371960" cy="961125"/>
        </a:xfrm>
        <a:noFill/>
        <a:ln>
          <a:noFill/>
        </a:ln>
        <a:effectLst/>
        <a:sp3d/>
      </dgm:spPr>
      <dgm:t>
        <a:bodyPr/>
        <a:lstStyle/>
        <a:p>
          <a:endParaRPr lang="en-US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20BAE0A-5B92-4EA6-96CF-C10CBE9F2835}" type="parTrans" cxnId="{A908DE7B-FFF5-4AE1-A5B5-9A4D8B20C019}">
      <dgm:prSet/>
      <dgm:spPr/>
      <dgm:t>
        <a:bodyPr/>
        <a:lstStyle/>
        <a:p>
          <a:endParaRPr lang="en-US"/>
        </a:p>
      </dgm:t>
    </dgm:pt>
    <dgm:pt modelId="{2F129829-2F70-4A46-927D-879E23E7DDC8}" type="sibTrans" cxnId="{A908DE7B-FFF5-4AE1-A5B5-9A4D8B20C019}">
      <dgm:prSet/>
      <dgm:spPr/>
      <dgm:t>
        <a:bodyPr/>
        <a:lstStyle/>
        <a:p>
          <a:endParaRPr lang="en-US"/>
        </a:p>
      </dgm:t>
    </dgm:pt>
    <dgm:pt modelId="{223568DA-113F-4BE1-99AF-2A7A062D9566}" type="pres">
      <dgm:prSet presAssocID="{1997733A-EC15-4209-9B83-9F651BBF790D}" presName="compositeShape" presStyleCnt="0">
        <dgm:presLayoutVars>
          <dgm:chMax val="7"/>
          <dgm:dir/>
          <dgm:resizeHandles val="exact"/>
        </dgm:presLayoutVars>
      </dgm:prSet>
      <dgm:spPr/>
    </dgm:pt>
    <dgm:pt modelId="{09E3094B-68C3-43D8-B5ED-1975416E16A8}" type="pres">
      <dgm:prSet presAssocID="{45FF579B-2350-4914-969A-5CB17E166DAB}" presName="circ1" presStyleLbl="vennNode1" presStyleIdx="0" presStyleCnt="5"/>
      <dgm:spPr>
        <a:xfrm>
          <a:off x="2017255" y="1074199"/>
          <a:ext cx="1319192" cy="1319192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BD7FEBF6-6B18-4922-B6DD-6A34CD4519A3}" type="pres">
      <dgm:prSet presAssocID="{45FF579B-2350-4914-969A-5CB17E166DAB}" presName="circ1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D873DE6-28E4-481E-9AB0-D52DB32216B3}" type="pres">
      <dgm:prSet presAssocID="{8AD82048-DB8B-4A9A-9A98-570B4D0A3AC8}" presName="circ2" presStyleLbl="vennNode1" presStyleIdx="1" presStyleCnt="5"/>
      <dgm:spPr>
        <a:xfrm>
          <a:off x="2519076" y="1438673"/>
          <a:ext cx="1319192" cy="1319192"/>
        </a:xfrm>
        <a:prstGeom prst="ellipse">
          <a:avLst/>
        </a:prstGeom>
        <a:solidFill>
          <a:srgbClr val="92D050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ABDD35A4-7FBE-4A0F-A277-E7FF47700391}" type="pres">
      <dgm:prSet presAssocID="{8AD82048-DB8B-4A9A-9A98-570B4D0A3AC8}" presName="circ2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36EA43-856F-42A3-A5A3-299FB3E1BE16}" type="pres">
      <dgm:prSet presAssocID="{A0649B73-14CF-466A-A004-C36DD5EC7CFA}" presName="circ3" presStyleLbl="vennNode1" presStyleIdx="2" presStyleCnt="5"/>
      <dgm:spPr>
        <a:xfrm>
          <a:off x="2327529" y="2028917"/>
          <a:ext cx="1319192" cy="1319192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FFF5DAF3-CDFA-41B0-BDD0-D1743C3D4D2C}" type="pres">
      <dgm:prSet presAssocID="{A0649B73-14CF-466A-A004-C36DD5EC7CFA}" presName="circ3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6A77770-3163-4500-9F54-45FB84916E44}" type="pres">
      <dgm:prSet presAssocID="{244F1C55-92DC-49D7-BFA7-A519FAA02DC3}" presName="circ4" presStyleLbl="vennNode1" presStyleIdx="3" presStyleCnt="5"/>
      <dgm:spPr>
        <a:xfrm>
          <a:off x="1706981" y="2028917"/>
          <a:ext cx="1319192" cy="131919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8F818F26-F64B-4D2D-9E39-C87D42F7A0C7}" type="pres">
      <dgm:prSet presAssocID="{244F1C55-92DC-49D7-BFA7-A519FAA02DC3}" presName="circ4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6A29EBE-A1D0-4F1B-88E9-CF55AF3D2438}" type="pres">
      <dgm:prSet presAssocID="{A6677EDE-504B-42E1-82C3-E28F661409B3}" presName="circ5" presStyleLbl="vennNode1" presStyleIdx="4" presStyleCnt="5"/>
      <dgm:spPr>
        <a:xfrm>
          <a:off x="1515435" y="1438673"/>
          <a:ext cx="1319192" cy="131919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</dgm:pt>
    <dgm:pt modelId="{1D337CA7-950E-46F3-A50B-51087DEB5037}" type="pres">
      <dgm:prSet presAssocID="{A6677EDE-504B-42E1-82C3-E28F661409B3}" presName="circ5Tx" presStyleLbl="revTx" presStyleIdx="0" presStyleCnt="0">
        <dgm:presLayoutVars>
          <dgm:chMax val="0"/>
          <dgm:chPref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450C3054-48DD-4C59-8A20-08ADC5601EC1}" srcId="{1997733A-EC15-4209-9B83-9F651BBF790D}" destId="{A0649B73-14CF-466A-A004-C36DD5EC7CFA}" srcOrd="2" destOrd="0" parTransId="{247E41AE-BD3A-4354-8265-6E6769C67C84}" sibTransId="{FE812597-469E-4A73-BCB4-B0FF18BA8F3D}"/>
    <dgm:cxn modelId="{E23B7BBE-1832-42A7-B0C2-2F9582B78541}" type="presOf" srcId="{8AD82048-DB8B-4A9A-9A98-570B4D0A3AC8}" destId="{ABDD35A4-7FBE-4A0F-A277-E7FF47700391}" srcOrd="0" destOrd="0" presId="urn:microsoft.com/office/officeart/2005/8/layout/venn1"/>
    <dgm:cxn modelId="{F0214E3B-2CA9-4E09-8DF6-9B5607678775}" srcId="{1997733A-EC15-4209-9B83-9F651BBF790D}" destId="{8AD82048-DB8B-4A9A-9A98-570B4D0A3AC8}" srcOrd="1" destOrd="0" parTransId="{DC85A7B9-FB71-4019-8FA8-5E8B616DBB3A}" sibTransId="{0E87255F-162F-4C81-8ECC-842FF4C5494C}"/>
    <dgm:cxn modelId="{99067551-1642-4AA2-A805-E206807A968B}" srcId="{1997733A-EC15-4209-9B83-9F651BBF790D}" destId="{45FF579B-2350-4914-969A-5CB17E166DAB}" srcOrd="0" destOrd="0" parTransId="{B8C8C2FF-D058-4626-9F0F-5DBEFBA8591C}" sibTransId="{5C38E199-5519-4034-B68F-EC1098290D88}"/>
    <dgm:cxn modelId="{13C046EC-301D-4ADE-9D3F-636BC48118E9}" srcId="{1997733A-EC15-4209-9B83-9F651BBF790D}" destId="{A6677EDE-504B-42E1-82C3-E28F661409B3}" srcOrd="4" destOrd="0" parTransId="{1F80BD96-55CB-484A-97C8-20FAD539A6A3}" sibTransId="{0D47502D-FFBD-4548-9048-8FE96F9E54C3}"/>
    <dgm:cxn modelId="{0E14C010-7226-436E-B688-CC5332D90EA5}" type="presOf" srcId="{244F1C55-92DC-49D7-BFA7-A519FAA02DC3}" destId="{8F818F26-F64B-4D2D-9E39-C87D42F7A0C7}" srcOrd="0" destOrd="0" presId="urn:microsoft.com/office/officeart/2005/8/layout/venn1"/>
    <dgm:cxn modelId="{CB82F4A0-5AF8-4F1A-BD01-6984BABE85B0}" type="presOf" srcId="{A6677EDE-504B-42E1-82C3-E28F661409B3}" destId="{1D337CA7-950E-46F3-A50B-51087DEB5037}" srcOrd="0" destOrd="0" presId="urn:microsoft.com/office/officeart/2005/8/layout/venn1"/>
    <dgm:cxn modelId="{AC37FFC4-FF58-4D99-878A-59AA6E756930}" type="presOf" srcId="{45FF579B-2350-4914-969A-5CB17E166DAB}" destId="{BD7FEBF6-6B18-4922-B6DD-6A34CD4519A3}" srcOrd="0" destOrd="0" presId="urn:microsoft.com/office/officeart/2005/8/layout/venn1"/>
    <dgm:cxn modelId="{A908DE7B-FFF5-4AE1-A5B5-9A4D8B20C019}" srcId="{1997733A-EC15-4209-9B83-9F651BBF790D}" destId="{244F1C55-92DC-49D7-BFA7-A519FAA02DC3}" srcOrd="3" destOrd="0" parTransId="{120BAE0A-5B92-4EA6-96CF-C10CBE9F2835}" sibTransId="{2F129829-2F70-4A46-927D-879E23E7DDC8}"/>
    <dgm:cxn modelId="{0A1B1182-A2EB-4431-8A43-79A1A6218366}" type="presOf" srcId="{1997733A-EC15-4209-9B83-9F651BBF790D}" destId="{223568DA-113F-4BE1-99AF-2A7A062D9566}" srcOrd="0" destOrd="0" presId="urn:microsoft.com/office/officeart/2005/8/layout/venn1"/>
    <dgm:cxn modelId="{89B8B472-31B8-4317-95F3-7A924358DF9A}" type="presOf" srcId="{A0649B73-14CF-466A-A004-C36DD5EC7CFA}" destId="{FFF5DAF3-CDFA-41B0-BDD0-D1743C3D4D2C}" srcOrd="0" destOrd="0" presId="urn:microsoft.com/office/officeart/2005/8/layout/venn1"/>
    <dgm:cxn modelId="{B6680298-873E-4763-95F4-DDEEADC832CC}" type="presParOf" srcId="{223568DA-113F-4BE1-99AF-2A7A062D9566}" destId="{09E3094B-68C3-43D8-B5ED-1975416E16A8}" srcOrd="0" destOrd="0" presId="urn:microsoft.com/office/officeart/2005/8/layout/venn1"/>
    <dgm:cxn modelId="{68E629C8-A1F6-416F-B897-B66833179C38}" type="presParOf" srcId="{223568DA-113F-4BE1-99AF-2A7A062D9566}" destId="{BD7FEBF6-6B18-4922-B6DD-6A34CD4519A3}" srcOrd="1" destOrd="0" presId="urn:microsoft.com/office/officeart/2005/8/layout/venn1"/>
    <dgm:cxn modelId="{A8C67A6D-3E6B-4714-92C3-F9A6B8C9AAB7}" type="presParOf" srcId="{223568DA-113F-4BE1-99AF-2A7A062D9566}" destId="{BD873DE6-28E4-481E-9AB0-D52DB32216B3}" srcOrd="2" destOrd="0" presId="urn:microsoft.com/office/officeart/2005/8/layout/venn1"/>
    <dgm:cxn modelId="{F6306BE5-9234-4747-AEA2-EF4EB5F85C15}" type="presParOf" srcId="{223568DA-113F-4BE1-99AF-2A7A062D9566}" destId="{ABDD35A4-7FBE-4A0F-A277-E7FF47700391}" srcOrd="3" destOrd="0" presId="urn:microsoft.com/office/officeart/2005/8/layout/venn1"/>
    <dgm:cxn modelId="{CB49498E-BC09-426B-8F0C-886538DA7B37}" type="presParOf" srcId="{223568DA-113F-4BE1-99AF-2A7A062D9566}" destId="{FC36EA43-856F-42A3-A5A3-299FB3E1BE16}" srcOrd="4" destOrd="0" presId="urn:microsoft.com/office/officeart/2005/8/layout/venn1"/>
    <dgm:cxn modelId="{0B81CCFB-F05E-454B-B050-2AD5F19BC1BC}" type="presParOf" srcId="{223568DA-113F-4BE1-99AF-2A7A062D9566}" destId="{FFF5DAF3-CDFA-41B0-BDD0-D1743C3D4D2C}" srcOrd="5" destOrd="0" presId="urn:microsoft.com/office/officeart/2005/8/layout/venn1"/>
    <dgm:cxn modelId="{295DCB34-93C8-42D6-BFB6-BD38B5E6E70F}" type="presParOf" srcId="{223568DA-113F-4BE1-99AF-2A7A062D9566}" destId="{A6A77770-3163-4500-9F54-45FB84916E44}" srcOrd="6" destOrd="0" presId="urn:microsoft.com/office/officeart/2005/8/layout/venn1"/>
    <dgm:cxn modelId="{2FA8F407-7076-4677-AE3F-01AEC1E540F8}" type="presParOf" srcId="{223568DA-113F-4BE1-99AF-2A7A062D9566}" destId="{8F818F26-F64B-4D2D-9E39-C87D42F7A0C7}" srcOrd="7" destOrd="0" presId="urn:microsoft.com/office/officeart/2005/8/layout/venn1"/>
    <dgm:cxn modelId="{5BDA9B0B-404B-4551-90FD-4AF6D6500428}" type="presParOf" srcId="{223568DA-113F-4BE1-99AF-2A7A062D9566}" destId="{16A29EBE-A1D0-4F1B-88E9-CF55AF3D2438}" srcOrd="8" destOrd="0" presId="urn:microsoft.com/office/officeart/2005/8/layout/venn1"/>
    <dgm:cxn modelId="{F3063A3E-34E1-4754-844F-435B2C34C9F5}" type="presParOf" srcId="{223568DA-113F-4BE1-99AF-2A7A062D9566}" destId="{1D337CA7-950E-46F3-A50B-51087DEB5037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96B68C-0BCC-4B86-8321-C9821EB54FE9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</dgm:pt>
    <dgm:pt modelId="{3B5F99C0-AAEF-41CC-A8CE-C216611E6B98}">
      <dgm:prSet phldrT="[Text]"/>
      <dgm:spPr/>
      <dgm:t>
        <a:bodyPr/>
        <a:lstStyle/>
        <a:p>
          <a:endParaRPr lang="en-US" dirty="0"/>
        </a:p>
      </dgm:t>
    </dgm:pt>
    <dgm:pt modelId="{8891E05D-B823-469D-B21A-D89C9D1899CD}" type="parTrans" cxnId="{4CECD610-A203-40D7-96A6-887A9EF2B029}">
      <dgm:prSet/>
      <dgm:spPr/>
      <dgm:t>
        <a:bodyPr/>
        <a:lstStyle/>
        <a:p>
          <a:endParaRPr lang="en-US"/>
        </a:p>
      </dgm:t>
    </dgm:pt>
    <dgm:pt modelId="{3D59AC4D-0E8C-4CF3-8357-7D59E32B54F3}" type="sibTrans" cxnId="{4CECD610-A203-40D7-96A6-887A9EF2B029}">
      <dgm:prSet/>
      <dgm:spPr/>
      <dgm:t>
        <a:bodyPr/>
        <a:lstStyle/>
        <a:p>
          <a:endParaRPr lang="en-US"/>
        </a:p>
      </dgm:t>
    </dgm:pt>
    <dgm:pt modelId="{BD64F590-6994-46C0-8E0B-ED9C8BFB8AF0}">
      <dgm:prSet phldrT="[Text]"/>
      <dgm:spPr/>
      <dgm:t>
        <a:bodyPr/>
        <a:lstStyle/>
        <a:p>
          <a:endParaRPr lang="en-US" dirty="0"/>
        </a:p>
      </dgm:t>
    </dgm:pt>
    <dgm:pt modelId="{C1C226AF-936C-4E06-9627-0733B0E4AA94}" type="parTrans" cxnId="{959729D8-6DC3-46B3-AB8A-87D123B49D94}">
      <dgm:prSet/>
      <dgm:spPr/>
      <dgm:t>
        <a:bodyPr/>
        <a:lstStyle/>
        <a:p>
          <a:endParaRPr lang="en-US"/>
        </a:p>
      </dgm:t>
    </dgm:pt>
    <dgm:pt modelId="{506AB987-1AFD-4149-B01A-C51978BABCFA}" type="sibTrans" cxnId="{959729D8-6DC3-46B3-AB8A-87D123B49D94}">
      <dgm:prSet/>
      <dgm:spPr/>
      <dgm:t>
        <a:bodyPr/>
        <a:lstStyle/>
        <a:p>
          <a:endParaRPr lang="en-US"/>
        </a:p>
      </dgm:t>
    </dgm:pt>
    <dgm:pt modelId="{810CF6F6-87E2-457C-B3CB-02613D665A34}">
      <dgm:prSet phldrT="[Text]"/>
      <dgm:spPr/>
      <dgm:t>
        <a:bodyPr/>
        <a:lstStyle/>
        <a:p>
          <a:endParaRPr lang="en-US" dirty="0"/>
        </a:p>
      </dgm:t>
    </dgm:pt>
    <dgm:pt modelId="{7B55DB0C-C6E2-4A9B-8FCF-44D748D903DA}" type="parTrans" cxnId="{F0C857E9-25B9-440D-A59F-88B709E13D8F}">
      <dgm:prSet/>
      <dgm:spPr/>
      <dgm:t>
        <a:bodyPr/>
        <a:lstStyle/>
        <a:p>
          <a:endParaRPr lang="en-US"/>
        </a:p>
      </dgm:t>
    </dgm:pt>
    <dgm:pt modelId="{B6213132-BA90-4E35-A65D-1354A1387525}" type="sibTrans" cxnId="{F0C857E9-25B9-440D-A59F-88B709E13D8F}">
      <dgm:prSet/>
      <dgm:spPr/>
      <dgm:t>
        <a:bodyPr/>
        <a:lstStyle/>
        <a:p>
          <a:endParaRPr lang="en-US"/>
        </a:p>
      </dgm:t>
    </dgm:pt>
    <dgm:pt modelId="{B8B5F5EC-CD56-470F-94DF-F8CFEB273771}">
      <dgm:prSet/>
      <dgm:spPr/>
      <dgm:t>
        <a:bodyPr/>
        <a:lstStyle/>
        <a:p>
          <a:endParaRPr lang="en-US"/>
        </a:p>
      </dgm:t>
    </dgm:pt>
    <dgm:pt modelId="{774F27EA-605E-4641-9826-5E88EBEA1539}" type="parTrans" cxnId="{A60578D2-2001-4DE4-B88E-07F7E5DB19E5}">
      <dgm:prSet/>
      <dgm:spPr/>
      <dgm:t>
        <a:bodyPr/>
        <a:lstStyle/>
        <a:p>
          <a:endParaRPr lang="en-US"/>
        </a:p>
      </dgm:t>
    </dgm:pt>
    <dgm:pt modelId="{1A0B8BC1-DFA4-4CA6-8595-A90981A9B237}" type="sibTrans" cxnId="{A60578D2-2001-4DE4-B88E-07F7E5DB19E5}">
      <dgm:prSet/>
      <dgm:spPr/>
      <dgm:t>
        <a:bodyPr/>
        <a:lstStyle/>
        <a:p>
          <a:endParaRPr lang="en-US"/>
        </a:p>
      </dgm:t>
    </dgm:pt>
    <dgm:pt modelId="{E6EFF385-6C26-4F21-94F3-205CC06DDA16}">
      <dgm:prSet/>
      <dgm:spPr/>
      <dgm:t>
        <a:bodyPr/>
        <a:lstStyle/>
        <a:p>
          <a:endParaRPr lang="en-US"/>
        </a:p>
      </dgm:t>
    </dgm:pt>
    <dgm:pt modelId="{2FDE2A92-C13F-4ABA-BB5F-C1ED5BF8AF89}" type="parTrans" cxnId="{ABE05834-EEAF-4641-88C1-B34A41C92DB6}">
      <dgm:prSet/>
      <dgm:spPr/>
      <dgm:t>
        <a:bodyPr/>
        <a:lstStyle/>
        <a:p>
          <a:endParaRPr lang="en-US"/>
        </a:p>
      </dgm:t>
    </dgm:pt>
    <dgm:pt modelId="{19674742-1AD2-48E2-98C2-C6D060F609A8}" type="sibTrans" cxnId="{ABE05834-EEAF-4641-88C1-B34A41C92DB6}">
      <dgm:prSet/>
      <dgm:spPr/>
      <dgm:t>
        <a:bodyPr/>
        <a:lstStyle/>
        <a:p>
          <a:endParaRPr lang="en-US"/>
        </a:p>
      </dgm:t>
    </dgm:pt>
    <dgm:pt modelId="{EF5CFEDF-6B87-4965-93EB-2CB3015C9A17}" type="pres">
      <dgm:prSet presAssocID="{6F96B68C-0BCC-4B86-8321-C9821EB54FE9}" presName="compositeShape" presStyleCnt="0">
        <dgm:presLayoutVars>
          <dgm:chMax val="7"/>
          <dgm:dir/>
          <dgm:resizeHandles val="exact"/>
        </dgm:presLayoutVars>
      </dgm:prSet>
      <dgm:spPr/>
    </dgm:pt>
    <dgm:pt modelId="{75728ECD-4EFD-4491-91E2-C1C8BA4697A6}" type="pres">
      <dgm:prSet presAssocID="{3B5F99C0-AAEF-41CC-A8CE-C216611E6B98}" presName="circ1" presStyleLbl="vennNode1" presStyleIdx="0" presStyleCnt="5" custLinFactNeighborX="1832" custLinFactNeighborY="-10896"/>
      <dgm:spPr/>
    </dgm:pt>
    <dgm:pt modelId="{31DD1FA2-4B9A-401D-BDF3-B10249549E3C}" type="pres">
      <dgm:prSet presAssocID="{3B5F99C0-AAEF-41CC-A8CE-C216611E6B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EAD0A-4740-4BA4-8085-8AC09399EDEC}" type="pres">
      <dgm:prSet presAssocID="{BD64F590-6994-46C0-8E0B-ED9C8BFB8AF0}" presName="circ2" presStyleLbl="vennNode1" presStyleIdx="1" presStyleCnt="5" custLinFactNeighborX="13792" custLinFactNeighborY="80"/>
      <dgm:spPr/>
    </dgm:pt>
    <dgm:pt modelId="{EDDB0FB8-61BA-4338-A2FC-FC0391ED4295}" type="pres">
      <dgm:prSet presAssocID="{BD64F590-6994-46C0-8E0B-ED9C8BFB8AF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BC806-B2D2-4BC3-AB64-1A6ED7EB7553}" type="pres">
      <dgm:prSet presAssocID="{E6EFF385-6C26-4F21-94F3-205CC06DDA16}" presName="circ3" presStyleLbl="vennNode1" presStyleIdx="2" presStyleCnt="5" custLinFactNeighborX="14942" custLinFactNeighborY="9773"/>
      <dgm:spPr/>
    </dgm:pt>
    <dgm:pt modelId="{C0363181-2645-4F8B-B43F-ADA138B34CD5}" type="pres">
      <dgm:prSet presAssocID="{E6EFF385-6C26-4F21-94F3-205CC06DDA1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6005E-4D2E-4263-AF37-B31C1361C6A0}" type="pres">
      <dgm:prSet presAssocID="{B8B5F5EC-CD56-470F-94DF-F8CFEB273771}" presName="circ4" presStyleLbl="vennNode1" presStyleIdx="3" presStyleCnt="5" custLinFactNeighborX="-7616" custLinFactNeighborY="9773"/>
      <dgm:spPr/>
    </dgm:pt>
    <dgm:pt modelId="{C93AAA6F-AF6B-4391-9EC3-9FCCA823B9F7}" type="pres">
      <dgm:prSet presAssocID="{B8B5F5EC-CD56-470F-94DF-F8CFEB27377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14E7BB-0D2C-4EA0-9F6E-19E55268BD5F}" type="pres">
      <dgm:prSet presAssocID="{810CF6F6-87E2-457C-B3CB-02613D665A34}" presName="circ5" presStyleLbl="vennNode1" presStyleIdx="4" presStyleCnt="5" custLinFactNeighborX="-10128" custLinFactNeighborY="80"/>
      <dgm:spPr/>
    </dgm:pt>
    <dgm:pt modelId="{6D1FFF9E-4951-4521-A721-81D1C47562CE}" type="pres">
      <dgm:prSet presAssocID="{810CF6F6-87E2-457C-B3CB-02613D665A34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7D094B-E398-4CAF-BC84-78D45B7145FD}" type="presOf" srcId="{BD64F590-6994-46C0-8E0B-ED9C8BFB8AF0}" destId="{EDDB0FB8-61BA-4338-A2FC-FC0391ED4295}" srcOrd="0" destOrd="0" presId="urn:microsoft.com/office/officeart/2005/8/layout/venn1"/>
    <dgm:cxn modelId="{FC0E546F-6E90-49E5-B721-A03A0A711D5E}" type="presOf" srcId="{810CF6F6-87E2-457C-B3CB-02613D665A34}" destId="{6D1FFF9E-4951-4521-A721-81D1C47562CE}" srcOrd="0" destOrd="0" presId="urn:microsoft.com/office/officeart/2005/8/layout/venn1"/>
    <dgm:cxn modelId="{7D6FA4F5-B32C-452A-A899-6A096131CA68}" type="presOf" srcId="{B8B5F5EC-CD56-470F-94DF-F8CFEB273771}" destId="{C93AAA6F-AF6B-4391-9EC3-9FCCA823B9F7}" srcOrd="0" destOrd="0" presId="urn:microsoft.com/office/officeart/2005/8/layout/venn1"/>
    <dgm:cxn modelId="{ABE05834-EEAF-4641-88C1-B34A41C92DB6}" srcId="{6F96B68C-0BCC-4B86-8321-C9821EB54FE9}" destId="{E6EFF385-6C26-4F21-94F3-205CC06DDA16}" srcOrd="2" destOrd="0" parTransId="{2FDE2A92-C13F-4ABA-BB5F-C1ED5BF8AF89}" sibTransId="{19674742-1AD2-48E2-98C2-C6D060F609A8}"/>
    <dgm:cxn modelId="{C82ABB09-A736-4F4E-8AD8-79701B1B75BC}" type="presOf" srcId="{3B5F99C0-AAEF-41CC-A8CE-C216611E6B98}" destId="{31DD1FA2-4B9A-401D-BDF3-B10249549E3C}" srcOrd="0" destOrd="0" presId="urn:microsoft.com/office/officeart/2005/8/layout/venn1"/>
    <dgm:cxn modelId="{4CECD610-A203-40D7-96A6-887A9EF2B029}" srcId="{6F96B68C-0BCC-4B86-8321-C9821EB54FE9}" destId="{3B5F99C0-AAEF-41CC-A8CE-C216611E6B98}" srcOrd="0" destOrd="0" parTransId="{8891E05D-B823-469D-B21A-D89C9D1899CD}" sibTransId="{3D59AC4D-0E8C-4CF3-8357-7D59E32B54F3}"/>
    <dgm:cxn modelId="{F0C857E9-25B9-440D-A59F-88B709E13D8F}" srcId="{6F96B68C-0BCC-4B86-8321-C9821EB54FE9}" destId="{810CF6F6-87E2-457C-B3CB-02613D665A34}" srcOrd="4" destOrd="0" parTransId="{7B55DB0C-C6E2-4A9B-8FCF-44D748D903DA}" sibTransId="{B6213132-BA90-4E35-A65D-1354A1387525}"/>
    <dgm:cxn modelId="{959729D8-6DC3-46B3-AB8A-87D123B49D94}" srcId="{6F96B68C-0BCC-4B86-8321-C9821EB54FE9}" destId="{BD64F590-6994-46C0-8E0B-ED9C8BFB8AF0}" srcOrd="1" destOrd="0" parTransId="{C1C226AF-936C-4E06-9627-0733B0E4AA94}" sibTransId="{506AB987-1AFD-4149-B01A-C51978BABCFA}"/>
    <dgm:cxn modelId="{67B08C7B-0876-493F-951B-79ACFC3F0A81}" type="presOf" srcId="{6F96B68C-0BCC-4B86-8321-C9821EB54FE9}" destId="{EF5CFEDF-6B87-4965-93EB-2CB3015C9A17}" srcOrd="0" destOrd="0" presId="urn:microsoft.com/office/officeart/2005/8/layout/venn1"/>
    <dgm:cxn modelId="{A60578D2-2001-4DE4-B88E-07F7E5DB19E5}" srcId="{6F96B68C-0BCC-4B86-8321-C9821EB54FE9}" destId="{B8B5F5EC-CD56-470F-94DF-F8CFEB273771}" srcOrd="3" destOrd="0" parTransId="{774F27EA-605E-4641-9826-5E88EBEA1539}" sibTransId="{1A0B8BC1-DFA4-4CA6-8595-A90981A9B237}"/>
    <dgm:cxn modelId="{28A9205A-DC3D-4E70-B860-BE7FF9C002EA}" type="presOf" srcId="{E6EFF385-6C26-4F21-94F3-205CC06DDA16}" destId="{C0363181-2645-4F8B-B43F-ADA138B34CD5}" srcOrd="0" destOrd="0" presId="urn:microsoft.com/office/officeart/2005/8/layout/venn1"/>
    <dgm:cxn modelId="{D6D469B0-FD73-4CCA-AF89-E4CB0C7FC544}" type="presParOf" srcId="{EF5CFEDF-6B87-4965-93EB-2CB3015C9A17}" destId="{75728ECD-4EFD-4491-91E2-C1C8BA4697A6}" srcOrd="0" destOrd="0" presId="urn:microsoft.com/office/officeart/2005/8/layout/venn1"/>
    <dgm:cxn modelId="{377FFED0-33C5-4977-B70D-2A47EEFEE9FB}" type="presParOf" srcId="{EF5CFEDF-6B87-4965-93EB-2CB3015C9A17}" destId="{31DD1FA2-4B9A-401D-BDF3-B10249549E3C}" srcOrd="1" destOrd="0" presId="urn:microsoft.com/office/officeart/2005/8/layout/venn1"/>
    <dgm:cxn modelId="{3DDCF51F-831F-4E95-8B0C-C85EA48F3871}" type="presParOf" srcId="{EF5CFEDF-6B87-4965-93EB-2CB3015C9A17}" destId="{586EAD0A-4740-4BA4-8085-8AC09399EDEC}" srcOrd="2" destOrd="0" presId="urn:microsoft.com/office/officeart/2005/8/layout/venn1"/>
    <dgm:cxn modelId="{FBAA0248-DD29-4A06-844B-0F74AE39825E}" type="presParOf" srcId="{EF5CFEDF-6B87-4965-93EB-2CB3015C9A17}" destId="{EDDB0FB8-61BA-4338-A2FC-FC0391ED4295}" srcOrd="3" destOrd="0" presId="urn:microsoft.com/office/officeart/2005/8/layout/venn1"/>
    <dgm:cxn modelId="{2A854EBD-D382-445C-8785-C4CF58A96524}" type="presParOf" srcId="{EF5CFEDF-6B87-4965-93EB-2CB3015C9A17}" destId="{B2ABC806-B2D2-4BC3-AB64-1A6ED7EB7553}" srcOrd="4" destOrd="0" presId="urn:microsoft.com/office/officeart/2005/8/layout/venn1"/>
    <dgm:cxn modelId="{6748E002-EFDE-4701-91C5-F29DF3860C05}" type="presParOf" srcId="{EF5CFEDF-6B87-4965-93EB-2CB3015C9A17}" destId="{C0363181-2645-4F8B-B43F-ADA138B34CD5}" srcOrd="5" destOrd="0" presId="urn:microsoft.com/office/officeart/2005/8/layout/venn1"/>
    <dgm:cxn modelId="{3A311E19-989D-4F2C-8743-A42570A72266}" type="presParOf" srcId="{EF5CFEDF-6B87-4965-93EB-2CB3015C9A17}" destId="{2FF6005E-4D2E-4263-AF37-B31C1361C6A0}" srcOrd="6" destOrd="0" presId="urn:microsoft.com/office/officeart/2005/8/layout/venn1"/>
    <dgm:cxn modelId="{80599089-BC1A-47A6-97E8-D254CF401D99}" type="presParOf" srcId="{EF5CFEDF-6B87-4965-93EB-2CB3015C9A17}" destId="{C93AAA6F-AF6B-4391-9EC3-9FCCA823B9F7}" srcOrd="7" destOrd="0" presId="urn:microsoft.com/office/officeart/2005/8/layout/venn1"/>
    <dgm:cxn modelId="{DDCF7660-0CE4-4385-A1F4-B09EEAE86240}" type="presParOf" srcId="{EF5CFEDF-6B87-4965-93EB-2CB3015C9A17}" destId="{3914E7BB-0D2C-4EA0-9F6E-19E55268BD5F}" srcOrd="8" destOrd="0" presId="urn:microsoft.com/office/officeart/2005/8/layout/venn1"/>
    <dgm:cxn modelId="{D3077AE1-D071-4B9B-A488-4F1F03D82F83}" type="presParOf" srcId="{EF5CFEDF-6B87-4965-93EB-2CB3015C9A17}" destId="{6D1FFF9E-4951-4521-A721-81D1C47562CE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0B9DD1-E7BB-42E9-B15B-6B19FCA8C49A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BD828CF-E885-4598-93DB-18163E693080}">
      <dgm:prSet/>
      <dgm:spPr/>
      <dgm:t>
        <a:bodyPr/>
        <a:lstStyle/>
        <a:p>
          <a:pPr rtl="0"/>
          <a:endParaRPr lang="en-US" dirty="0"/>
        </a:p>
      </dgm:t>
    </dgm:pt>
    <dgm:pt modelId="{DB95EC3F-B657-4160-9DC1-B9F028A3C147}" type="parTrans" cxnId="{9FFF45F7-8FCE-4A44-87DB-CA13F62A8257}">
      <dgm:prSet/>
      <dgm:spPr/>
      <dgm:t>
        <a:bodyPr/>
        <a:lstStyle/>
        <a:p>
          <a:endParaRPr lang="en-US"/>
        </a:p>
      </dgm:t>
    </dgm:pt>
    <dgm:pt modelId="{1A2CF7F8-4FA9-491A-863D-6E177C73D4AB}" type="sibTrans" cxnId="{9FFF45F7-8FCE-4A44-87DB-CA13F62A8257}">
      <dgm:prSet/>
      <dgm:spPr/>
      <dgm:t>
        <a:bodyPr/>
        <a:lstStyle/>
        <a:p>
          <a:endParaRPr lang="en-US"/>
        </a:p>
      </dgm:t>
    </dgm:pt>
    <dgm:pt modelId="{91026B2A-F662-4EF9-BACD-3A0C999493D5}">
      <dgm:prSet/>
      <dgm:spPr/>
      <dgm:t>
        <a:bodyPr/>
        <a:lstStyle/>
        <a:p>
          <a:pPr rtl="0"/>
          <a:endParaRPr lang="en-US" dirty="0"/>
        </a:p>
      </dgm:t>
    </dgm:pt>
    <dgm:pt modelId="{08F8E3EC-0723-43E0-9748-E50F01011357}" type="parTrans" cxnId="{888590F0-0ED2-4450-A953-65ACFF9A64E0}">
      <dgm:prSet/>
      <dgm:spPr/>
      <dgm:t>
        <a:bodyPr/>
        <a:lstStyle/>
        <a:p>
          <a:endParaRPr lang="en-US"/>
        </a:p>
      </dgm:t>
    </dgm:pt>
    <dgm:pt modelId="{69EAC225-7410-4248-AF3B-3F95864901A6}" type="sibTrans" cxnId="{888590F0-0ED2-4450-A953-65ACFF9A64E0}">
      <dgm:prSet/>
      <dgm:spPr/>
      <dgm:t>
        <a:bodyPr/>
        <a:lstStyle/>
        <a:p>
          <a:endParaRPr lang="en-US"/>
        </a:p>
      </dgm:t>
    </dgm:pt>
    <dgm:pt modelId="{F2DBE3B1-7395-44D5-888B-02A9D687539D}">
      <dgm:prSet/>
      <dgm:spPr/>
      <dgm:t>
        <a:bodyPr/>
        <a:lstStyle/>
        <a:p>
          <a:pPr rtl="0"/>
          <a:endParaRPr lang="en-US" dirty="0"/>
        </a:p>
      </dgm:t>
    </dgm:pt>
    <dgm:pt modelId="{67A7E12C-4A6D-495B-AEFB-37BFAE7BFB70}" type="parTrans" cxnId="{B4324490-913A-4217-8B66-2ADDD5524B36}">
      <dgm:prSet/>
      <dgm:spPr/>
      <dgm:t>
        <a:bodyPr/>
        <a:lstStyle/>
        <a:p>
          <a:endParaRPr lang="en-US"/>
        </a:p>
      </dgm:t>
    </dgm:pt>
    <dgm:pt modelId="{D942D3F9-A823-44EF-96A4-D81B97165334}" type="sibTrans" cxnId="{B4324490-913A-4217-8B66-2ADDD5524B36}">
      <dgm:prSet/>
      <dgm:spPr/>
      <dgm:t>
        <a:bodyPr/>
        <a:lstStyle/>
        <a:p>
          <a:endParaRPr lang="en-US"/>
        </a:p>
      </dgm:t>
    </dgm:pt>
    <dgm:pt modelId="{96C3E75E-849D-41FA-8C6F-2132C3B139B0}">
      <dgm:prSet/>
      <dgm:spPr/>
      <dgm:t>
        <a:bodyPr/>
        <a:lstStyle/>
        <a:p>
          <a:pPr rtl="0"/>
          <a:endParaRPr lang="en-US" dirty="0"/>
        </a:p>
      </dgm:t>
    </dgm:pt>
    <dgm:pt modelId="{F1CC6022-FCF5-40DB-8C61-367D7E92D740}" type="parTrans" cxnId="{A6403E31-D194-46D3-9735-93D0636401C2}">
      <dgm:prSet/>
      <dgm:spPr/>
      <dgm:t>
        <a:bodyPr/>
        <a:lstStyle/>
        <a:p>
          <a:endParaRPr lang="en-US"/>
        </a:p>
      </dgm:t>
    </dgm:pt>
    <dgm:pt modelId="{5A4C1010-8967-48FA-9D6A-372A6B5AF075}" type="sibTrans" cxnId="{A6403E31-D194-46D3-9735-93D0636401C2}">
      <dgm:prSet/>
      <dgm:spPr/>
      <dgm:t>
        <a:bodyPr/>
        <a:lstStyle/>
        <a:p>
          <a:endParaRPr lang="en-US"/>
        </a:p>
      </dgm:t>
    </dgm:pt>
    <dgm:pt modelId="{71AE2B0D-A36C-4AB6-B2B9-4DA4A55503B8}">
      <dgm:prSet/>
      <dgm:spPr/>
      <dgm:t>
        <a:bodyPr/>
        <a:lstStyle/>
        <a:p>
          <a:pPr rtl="0"/>
          <a:endParaRPr lang="en-US" dirty="0"/>
        </a:p>
      </dgm:t>
    </dgm:pt>
    <dgm:pt modelId="{144D666B-62D4-43EA-AE1B-10933EDF8E5A}" type="parTrans" cxnId="{22FB8525-F0B9-4559-9D55-48F30C1255B1}">
      <dgm:prSet/>
      <dgm:spPr/>
      <dgm:t>
        <a:bodyPr/>
        <a:lstStyle/>
        <a:p>
          <a:endParaRPr lang="en-US"/>
        </a:p>
      </dgm:t>
    </dgm:pt>
    <dgm:pt modelId="{13E69120-BFA3-45BD-9CCF-CBC77B7C5B55}" type="sibTrans" cxnId="{22FB8525-F0B9-4559-9D55-48F30C1255B1}">
      <dgm:prSet/>
      <dgm:spPr/>
      <dgm:t>
        <a:bodyPr/>
        <a:lstStyle/>
        <a:p>
          <a:endParaRPr lang="en-US"/>
        </a:p>
      </dgm:t>
    </dgm:pt>
    <dgm:pt modelId="{08B62E40-0EA8-4E5D-A54C-856F642A9524}" type="pres">
      <dgm:prSet presAssocID="{6D0B9DD1-E7BB-42E9-B15B-6B19FCA8C4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DF58B4B-D64A-4B25-86E0-BF153F61E127}" type="pres">
      <dgm:prSet presAssocID="{3BD828CF-E885-4598-93DB-18163E693080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3F8D109-2401-4DCA-A5CA-7C71697A7F9D}" type="pres">
      <dgm:prSet presAssocID="{3BD828CF-E885-4598-93DB-18163E693080}" presName="rootComposite1" presStyleCnt="0"/>
      <dgm:spPr/>
      <dgm:t>
        <a:bodyPr/>
        <a:lstStyle/>
        <a:p>
          <a:endParaRPr lang="en-US"/>
        </a:p>
      </dgm:t>
    </dgm:pt>
    <dgm:pt modelId="{EDB8893E-F07D-4121-A5B9-C03E5F89F02D}" type="pres">
      <dgm:prSet presAssocID="{3BD828CF-E885-4598-93DB-18163E693080}" presName="rootText1" presStyleLbl="node0" presStyleIdx="0" presStyleCnt="1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E3C53B-3828-406D-BBED-5F0C6747BDF1}" type="pres">
      <dgm:prSet presAssocID="{3BD828CF-E885-4598-93DB-18163E69308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CA16013-455C-4A73-91FF-C769A147E550}" type="pres">
      <dgm:prSet presAssocID="{3BD828CF-E885-4598-93DB-18163E693080}" presName="hierChild2" presStyleCnt="0"/>
      <dgm:spPr/>
      <dgm:t>
        <a:bodyPr/>
        <a:lstStyle/>
        <a:p>
          <a:endParaRPr lang="en-US"/>
        </a:p>
      </dgm:t>
    </dgm:pt>
    <dgm:pt modelId="{2A969BC4-7BA0-4ED9-8920-5613475F0581}" type="pres">
      <dgm:prSet presAssocID="{08F8E3EC-0723-43E0-9748-E50F01011357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63E2E0E-7A77-4570-9C32-7EE0469B584A}" type="pres">
      <dgm:prSet presAssocID="{91026B2A-F662-4EF9-BACD-3A0C999493D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EA1605-FC90-4347-AF0E-01622E21C417}" type="pres">
      <dgm:prSet presAssocID="{91026B2A-F662-4EF9-BACD-3A0C999493D5}" presName="rootComposite" presStyleCnt="0"/>
      <dgm:spPr/>
      <dgm:t>
        <a:bodyPr/>
        <a:lstStyle/>
        <a:p>
          <a:endParaRPr lang="en-US"/>
        </a:p>
      </dgm:t>
    </dgm:pt>
    <dgm:pt modelId="{5935FDFA-CCDF-409F-BEC9-211CBE1D3635}" type="pres">
      <dgm:prSet presAssocID="{91026B2A-F662-4EF9-BACD-3A0C999493D5}" presName="rootText" presStyleLbl="node2" presStyleIdx="0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62D89-7E9B-4823-A117-650993716A0B}" type="pres">
      <dgm:prSet presAssocID="{91026B2A-F662-4EF9-BACD-3A0C999493D5}" presName="rootConnector" presStyleLbl="node2" presStyleIdx="0" presStyleCnt="2"/>
      <dgm:spPr/>
      <dgm:t>
        <a:bodyPr/>
        <a:lstStyle/>
        <a:p>
          <a:endParaRPr lang="en-US"/>
        </a:p>
      </dgm:t>
    </dgm:pt>
    <dgm:pt modelId="{0C6A8908-5F1C-4664-925F-7FB685ED1020}" type="pres">
      <dgm:prSet presAssocID="{91026B2A-F662-4EF9-BACD-3A0C999493D5}" presName="hierChild4" presStyleCnt="0"/>
      <dgm:spPr/>
      <dgm:t>
        <a:bodyPr/>
        <a:lstStyle/>
        <a:p>
          <a:endParaRPr lang="en-US"/>
        </a:p>
      </dgm:t>
    </dgm:pt>
    <dgm:pt modelId="{E7E997B0-4559-4434-B286-AB1576E9EF40}" type="pres">
      <dgm:prSet presAssocID="{67A7E12C-4A6D-495B-AEFB-37BFAE7BFB70}" presName="Name37" presStyleLbl="parChTrans1D3" presStyleIdx="0" presStyleCnt="2"/>
      <dgm:spPr/>
      <dgm:t>
        <a:bodyPr/>
        <a:lstStyle/>
        <a:p>
          <a:endParaRPr lang="en-US"/>
        </a:p>
      </dgm:t>
    </dgm:pt>
    <dgm:pt modelId="{BF9A4037-5EB8-4197-88EA-54D2F91D820C}" type="pres">
      <dgm:prSet presAssocID="{F2DBE3B1-7395-44D5-888B-02A9D68753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2B0613F-395E-438E-82DB-DA597C4AA9B8}" type="pres">
      <dgm:prSet presAssocID="{F2DBE3B1-7395-44D5-888B-02A9D687539D}" presName="rootComposite" presStyleCnt="0"/>
      <dgm:spPr/>
      <dgm:t>
        <a:bodyPr/>
        <a:lstStyle/>
        <a:p>
          <a:endParaRPr lang="en-US"/>
        </a:p>
      </dgm:t>
    </dgm:pt>
    <dgm:pt modelId="{AD742292-6350-462B-AFB8-4CDF5010881E}" type="pres">
      <dgm:prSet presAssocID="{F2DBE3B1-7395-44D5-888B-02A9D687539D}" presName="rootText" presStyleLbl="node3" presStyleIdx="0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8E4A6D-9B60-4A37-AAF2-65552913C777}" type="pres">
      <dgm:prSet presAssocID="{F2DBE3B1-7395-44D5-888B-02A9D687539D}" presName="rootConnector" presStyleLbl="node3" presStyleIdx="0" presStyleCnt="2"/>
      <dgm:spPr/>
      <dgm:t>
        <a:bodyPr/>
        <a:lstStyle/>
        <a:p>
          <a:endParaRPr lang="en-US"/>
        </a:p>
      </dgm:t>
    </dgm:pt>
    <dgm:pt modelId="{0254645F-3ECB-48EC-837D-056703519C09}" type="pres">
      <dgm:prSet presAssocID="{F2DBE3B1-7395-44D5-888B-02A9D687539D}" presName="hierChild4" presStyleCnt="0"/>
      <dgm:spPr/>
      <dgm:t>
        <a:bodyPr/>
        <a:lstStyle/>
        <a:p>
          <a:endParaRPr lang="en-US"/>
        </a:p>
      </dgm:t>
    </dgm:pt>
    <dgm:pt modelId="{2C345570-58DE-4877-AE3D-D626EEEB9589}" type="pres">
      <dgm:prSet presAssocID="{F2DBE3B1-7395-44D5-888B-02A9D687539D}" presName="hierChild5" presStyleCnt="0"/>
      <dgm:spPr/>
      <dgm:t>
        <a:bodyPr/>
        <a:lstStyle/>
        <a:p>
          <a:endParaRPr lang="en-US"/>
        </a:p>
      </dgm:t>
    </dgm:pt>
    <dgm:pt modelId="{D15F4F89-5499-4254-A2E8-3FE091F3A602}" type="pres">
      <dgm:prSet presAssocID="{91026B2A-F662-4EF9-BACD-3A0C999493D5}" presName="hierChild5" presStyleCnt="0"/>
      <dgm:spPr/>
      <dgm:t>
        <a:bodyPr/>
        <a:lstStyle/>
        <a:p>
          <a:endParaRPr lang="en-US"/>
        </a:p>
      </dgm:t>
    </dgm:pt>
    <dgm:pt modelId="{5FB467E0-336C-4D49-A649-9ACE8F70F1A4}" type="pres">
      <dgm:prSet presAssocID="{F1CC6022-FCF5-40DB-8C61-367D7E92D74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38C62463-D37D-49F0-A3B7-E54FBF65E7C3}" type="pres">
      <dgm:prSet presAssocID="{96C3E75E-849D-41FA-8C6F-2132C3B139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805485-219F-4345-8E95-F95068F3CBA8}" type="pres">
      <dgm:prSet presAssocID="{96C3E75E-849D-41FA-8C6F-2132C3B139B0}" presName="rootComposite" presStyleCnt="0"/>
      <dgm:spPr/>
      <dgm:t>
        <a:bodyPr/>
        <a:lstStyle/>
        <a:p>
          <a:endParaRPr lang="en-US"/>
        </a:p>
      </dgm:t>
    </dgm:pt>
    <dgm:pt modelId="{BD7DB671-7CE7-4FED-8DD5-A2B4921599B3}" type="pres">
      <dgm:prSet presAssocID="{96C3E75E-849D-41FA-8C6F-2132C3B139B0}" presName="rootText" presStyleLbl="node2" presStyleIdx="1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88A2D9-A0C3-447D-A00A-C4E0B64DECDB}" type="pres">
      <dgm:prSet presAssocID="{96C3E75E-849D-41FA-8C6F-2132C3B139B0}" presName="rootConnector" presStyleLbl="node2" presStyleIdx="1" presStyleCnt="2"/>
      <dgm:spPr/>
      <dgm:t>
        <a:bodyPr/>
        <a:lstStyle/>
        <a:p>
          <a:endParaRPr lang="en-US"/>
        </a:p>
      </dgm:t>
    </dgm:pt>
    <dgm:pt modelId="{1ABAAA49-91F2-4B4D-B201-36396B5A0A6B}" type="pres">
      <dgm:prSet presAssocID="{96C3E75E-849D-41FA-8C6F-2132C3B139B0}" presName="hierChild4" presStyleCnt="0"/>
      <dgm:spPr/>
      <dgm:t>
        <a:bodyPr/>
        <a:lstStyle/>
        <a:p>
          <a:endParaRPr lang="en-US"/>
        </a:p>
      </dgm:t>
    </dgm:pt>
    <dgm:pt modelId="{A70C998A-AB28-4656-9B90-273A27226A8A}" type="pres">
      <dgm:prSet presAssocID="{144D666B-62D4-43EA-AE1B-10933EDF8E5A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DB62E7E-9DF4-4A38-8A10-959F0D4EE75E}" type="pres">
      <dgm:prSet presAssocID="{71AE2B0D-A36C-4AB6-B2B9-4DA4A55503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0789BCE-3D3B-4CEC-8950-4A02637EAE7D}" type="pres">
      <dgm:prSet presAssocID="{71AE2B0D-A36C-4AB6-B2B9-4DA4A55503B8}" presName="rootComposite" presStyleCnt="0"/>
      <dgm:spPr/>
      <dgm:t>
        <a:bodyPr/>
        <a:lstStyle/>
        <a:p>
          <a:endParaRPr lang="en-US"/>
        </a:p>
      </dgm:t>
    </dgm:pt>
    <dgm:pt modelId="{0C437A37-F8AA-4FF4-9CC7-2DC41552EFCE}" type="pres">
      <dgm:prSet presAssocID="{71AE2B0D-A36C-4AB6-B2B9-4DA4A55503B8}" presName="rootText" presStyleLbl="node3" presStyleIdx="1" presStyleCnt="2" custScaleX="150451" custScaleY="1526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017021-AB1A-4C13-A77E-BF8040EF5385}" type="pres">
      <dgm:prSet presAssocID="{71AE2B0D-A36C-4AB6-B2B9-4DA4A55503B8}" presName="rootConnector" presStyleLbl="node3" presStyleIdx="1" presStyleCnt="2"/>
      <dgm:spPr/>
      <dgm:t>
        <a:bodyPr/>
        <a:lstStyle/>
        <a:p>
          <a:endParaRPr lang="en-US"/>
        </a:p>
      </dgm:t>
    </dgm:pt>
    <dgm:pt modelId="{786ED966-1671-4B30-835D-6ABFE67E6EB7}" type="pres">
      <dgm:prSet presAssocID="{71AE2B0D-A36C-4AB6-B2B9-4DA4A55503B8}" presName="hierChild4" presStyleCnt="0"/>
      <dgm:spPr/>
      <dgm:t>
        <a:bodyPr/>
        <a:lstStyle/>
        <a:p>
          <a:endParaRPr lang="en-US"/>
        </a:p>
      </dgm:t>
    </dgm:pt>
    <dgm:pt modelId="{9F9637D1-5CB8-40A8-A677-A3D441BE8DE6}" type="pres">
      <dgm:prSet presAssocID="{71AE2B0D-A36C-4AB6-B2B9-4DA4A55503B8}" presName="hierChild5" presStyleCnt="0"/>
      <dgm:spPr/>
      <dgm:t>
        <a:bodyPr/>
        <a:lstStyle/>
        <a:p>
          <a:endParaRPr lang="en-US"/>
        </a:p>
      </dgm:t>
    </dgm:pt>
    <dgm:pt modelId="{D7D34F64-142D-48AA-B47A-F614C35B2DF8}" type="pres">
      <dgm:prSet presAssocID="{96C3E75E-849D-41FA-8C6F-2132C3B139B0}" presName="hierChild5" presStyleCnt="0"/>
      <dgm:spPr/>
      <dgm:t>
        <a:bodyPr/>
        <a:lstStyle/>
        <a:p>
          <a:endParaRPr lang="en-US"/>
        </a:p>
      </dgm:t>
    </dgm:pt>
    <dgm:pt modelId="{55F48790-FC33-4B55-B781-9C4C91EAB9E2}" type="pres">
      <dgm:prSet presAssocID="{3BD828CF-E885-4598-93DB-18163E693080}" presName="hierChild3" presStyleCnt="0"/>
      <dgm:spPr/>
      <dgm:t>
        <a:bodyPr/>
        <a:lstStyle/>
        <a:p>
          <a:endParaRPr lang="en-US"/>
        </a:p>
      </dgm:t>
    </dgm:pt>
  </dgm:ptLst>
  <dgm:cxnLst>
    <dgm:cxn modelId="{0439985C-D0C1-49B5-AF3E-565BF5E9F224}" type="presOf" srcId="{F2DBE3B1-7395-44D5-888B-02A9D687539D}" destId="{AD742292-6350-462B-AFB8-4CDF5010881E}" srcOrd="0" destOrd="0" presId="urn:microsoft.com/office/officeart/2005/8/layout/orgChart1"/>
    <dgm:cxn modelId="{5B7A850A-401E-424B-9535-6DC834F48168}" type="presOf" srcId="{71AE2B0D-A36C-4AB6-B2B9-4DA4A55503B8}" destId="{5D017021-AB1A-4C13-A77E-BF8040EF5385}" srcOrd="1" destOrd="0" presId="urn:microsoft.com/office/officeart/2005/8/layout/orgChart1"/>
    <dgm:cxn modelId="{F3FB66A5-A6CF-4491-BD1C-702A21CC20B3}" type="presOf" srcId="{91026B2A-F662-4EF9-BACD-3A0C999493D5}" destId="{1F662D89-7E9B-4823-A117-650993716A0B}" srcOrd="1" destOrd="0" presId="urn:microsoft.com/office/officeart/2005/8/layout/orgChart1"/>
    <dgm:cxn modelId="{64C783C7-7114-4A3E-81AF-779FB930D35C}" type="presOf" srcId="{91026B2A-F662-4EF9-BACD-3A0C999493D5}" destId="{5935FDFA-CCDF-409F-BEC9-211CBE1D3635}" srcOrd="0" destOrd="0" presId="urn:microsoft.com/office/officeart/2005/8/layout/orgChart1"/>
    <dgm:cxn modelId="{E2EF1467-0F4D-47C9-866F-90C6FC9B0D32}" type="presOf" srcId="{67A7E12C-4A6D-495B-AEFB-37BFAE7BFB70}" destId="{E7E997B0-4559-4434-B286-AB1576E9EF40}" srcOrd="0" destOrd="0" presId="urn:microsoft.com/office/officeart/2005/8/layout/orgChart1"/>
    <dgm:cxn modelId="{888590F0-0ED2-4450-A953-65ACFF9A64E0}" srcId="{3BD828CF-E885-4598-93DB-18163E693080}" destId="{91026B2A-F662-4EF9-BACD-3A0C999493D5}" srcOrd="0" destOrd="0" parTransId="{08F8E3EC-0723-43E0-9748-E50F01011357}" sibTransId="{69EAC225-7410-4248-AF3B-3F95864901A6}"/>
    <dgm:cxn modelId="{3EFA2B4D-9B08-4853-B95D-E6E90C9A6FE6}" type="presOf" srcId="{96C3E75E-849D-41FA-8C6F-2132C3B139B0}" destId="{BD7DB671-7CE7-4FED-8DD5-A2B4921599B3}" srcOrd="0" destOrd="0" presId="urn:microsoft.com/office/officeart/2005/8/layout/orgChart1"/>
    <dgm:cxn modelId="{ED6E9E65-613A-4EB8-BF6D-14DFDBE5D7CD}" type="presOf" srcId="{71AE2B0D-A36C-4AB6-B2B9-4DA4A55503B8}" destId="{0C437A37-F8AA-4FF4-9CC7-2DC41552EFCE}" srcOrd="0" destOrd="0" presId="urn:microsoft.com/office/officeart/2005/8/layout/orgChart1"/>
    <dgm:cxn modelId="{B4324490-913A-4217-8B66-2ADDD5524B36}" srcId="{91026B2A-F662-4EF9-BACD-3A0C999493D5}" destId="{F2DBE3B1-7395-44D5-888B-02A9D687539D}" srcOrd="0" destOrd="0" parTransId="{67A7E12C-4A6D-495B-AEFB-37BFAE7BFB70}" sibTransId="{D942D3F9-A823-44EF-96A4-D81B97165334}"/>
    <dgm:cxn modelId="{22FB8525-F0B9-4559-9D55-48F30C1255B1}" srcId="{96C3E75E-849D-41FA-8C6F-2132C3B139B0}" destId="{71AE2B0D-A36C-4AB6-B2B9-4DA4A55503B8}" srcOrd="0" destOrd="0" parTransId="{144D666B-62D4-43EA-AE1B-10933EDF8E5A}" sibTransId="{13E69120-BFA3-45BD-9CCF-CBC77B7C5B55}"/>
    <dgm:cxn modelId="{A6403E31-D194-46D3-9735-93D0636401C2}" srcId="{3BD828CF-E885-4598-93DB-18163E693080}" destId="{96C3E75E-849D-41FA-8C6F-2132C3B139B0}" srcOrd="1" destOrd="0" parTransId="{F1CC6022-FCF5-40DB-8C61-367D7E92D740}" sibTransId="{5A4C1010-8967-48FA-9D6A-372A6B5AF075}"/>
    <dgm:cxn modelId="{BD1877E7-22CB-4D63-A84B-DFDCD2057ADF}" type="presOf" srcId="{6D0B9DD1-E7BB-42E9-B15B-6B19FCA8C49A}" destId="{08B62E40-0EA8-4E5D-A54C-856F642A9524}" srcOrd="0" destOrd="0" presId="urn:microsoft.com/office/officeart/2005/8/layout/orgChart1"/>
    <dgm:cxn modelId="{B2E7B2CA-D2A3-4FB9-9467-BFD2892A856B}" type="presOf" srcId="{144D666B-62D4-43EA-AE1B-10933EDF8E5A}" destId="{A70C998A-AB28-4656-9B90-273A27226A8A}" srcOrd="0" destOrd="0" presId="urn:microsoft.com/office/officeart/2005/8/layout/orgChart1"/>
    <dgm:cxn modelId="{C4799E89-E824-4284-B0AA-16F53028CD90}" type="presOf" srcId="{3BD828CF-E885-4598-93DB-18163E693080}" destId="{F8E3C53B-3828-406D-BBED-5F0C6747BDF1}" srcOrd="1" destOrd="0" presId="urn:microsoft.com/office/officeart/2005/8/layout/orgChart1"/>
    <dgm:cxn modelId="{B7C90F39-5146-45F9-93B3-1F599710AC76}" type="presOf" srcId="{F2DBE3B1-7395-44D5-888B-02A9D687539D}" destId="{348E4A6D-9B60-4A37-AAF2-65552913C777}" srcOrd="1" destOrd="0" presId="urn:microsoft.com/office/officeart/2005/8/layout/orgChart1"/>
    <dgm:cxn modelId="{CFCEB6CC-A865-4252-97AF-CCD9A54A843B}" type="presOf" srcId="{08F8E3EC-0723-43E0-9748-E50F01011357}" destId="{2A969BC4-7BA0-4ED9-8920-5613475F0581}" srcOrd="0" destOrd="0" presId="urn:microsoft.com/office/officeart/2005/8/layout/orgChart1"/>
    <dgm:cxn modelId="{9FFF45F7-8FCE-4A44-87DB-CA13F62A8257}" srcId="{6D0B9DD1-E7BB-42E9-B15B-6B19FCA8C49A}" destId="{3BD828CF-E885-4598-93DB-18163E693080}" srcOrd="0" destOrd="0" parTransId="{DB95EC3F-B657-4160-9DC1-B9F028A3C147}" sibTransId="{1A2CF7F8-4FA9-491A-863D-6E177C73D4AB}"/>
    <dgm:cxn modelId="{907EF339-724D-4883-BE54-0A0CC01D1536}" type="presOf" srcId="{96C3E75E-849D-41FA-8C6F-2132C3B139B0}" destId="{4A88A2D9-A0C3-447D-A00A-C4E0B64DECDB}" srcOrd="1" destOrd="0" presId="urn:microsoft.com/office/officeart/2005/8/layout/orgChart1"/>
    <dgm:cxn modelId="{AB742ACE-6C7F-4939-9660-4D0DE8DB88BB}" type="presOf" srcId="{F1CC6022-FCF5-40DB-8C61-367D7E92D740}" destId="{5FB467E0-336C-4D49-A649-9ACE8F70F1A4}" srcOrd="0" destOrd="0" presId="urn:microsoft.com/office/officeart/2005/8/layout/orgChart1"/>
    <dgm:cxn modelId="{FAC33B37-973A-4EF3-9CCE-F8DCB0D33FCC}" type="presOf" srcId="{3BD828CF-E885-4598-93DB-18163E693080}" destId="{EDB8893E-F07D-4121-A5B9-C03E5F89F02D}" srcOrd="0" destOrd="0" presId="urn:microsoft.com/office/officeart/2005/8/layout/orgChart1"/>
    <dgm:cxn modelId="{40841DFF-7DEF-4890-BE33-F957467A6441}" type="presParOf" srcId="{08B62E40-0EA8-4E5D-A54C-856F642A9524}" destId="{9DF58B4B-D64A-4B25-86E0-BF153F61E127}" srcOrd="0" destOrd="0" presId="urn:microsoft.com/office/officeart/2005/8/layout/orgChart1"/>
    <dgm:cxn modelId="{FD58D8A5-2B78-4CD5-BB21-DAE5280F20CC}" type="presParOf" srcId="{9DF58B4B-D64A-4B25-86E0-BF153F61E127}" destId="{03F8D109-2401-4DCA-A5CA-7C71697A7F9D}" srcOrd="0" destOrd="0" presId="urn:microsoft.com/office/officeart/2005/8/layout/orgChart1"/>
    <dgm:cxn modelId="{A48F6BD7-4977-490A-8CFE-13C5CB6F266B}" type="presParOf" srcId="{03F8D109-2401-4DCA-A5CA-7C71697A7F9D}" destId="{EDB8893E-F07D-4121-A5B9-C03E5F89F02D}" srcOrd="0" destOrd="0" presId="urn:microsoft.com/office/officeart/2005/8/layout/orgChart1"/>
    <dgm:cxn modelId="{130CAF5B-BD2C-4FFC-BB2A-FD15996B5CCD}" type="presParOf" srcId="{03F8D109-2401-4DCA-A5CA-7C71697A7F9D}" destId="{F8E3C53B-3828-406D-BBED-5F0C6747BDF1}" srcOrd="1" destOrd="0" presId="urn:microsoft.com/office/officeart/2005/8/layout/orgChart1"/>
    <dgm:cxn modelId="{8488B93E-D91C-46AB-868A-4353333AFAB2}" type="presParOf" srcId="{9DF58B4B-D64A-4B25-86E0-BF153F61E127}" destId="{ECA16013-455C-4A73-91FF-C769A147E550}" srcOrd="1" destOrd="0" presId="urn:microsoft.com/office/officeart/2005/8/layout/orgChart1"/>
    <dgm:cxn modelId="{9058A098-29A5-4DD3-8918-F89F24BA7B74}" type="presParOf" srcId="{ECA16013-455C-4A73-91FF-C769A147E550}" destId="{2A969BC4-7BA0-4ED9-8920-5613475F0581}" srcOrd="0" destOrd="0" presId="urn:microsoft.com/office/officeart/2005/8/layout/orgChart1"/>
    <dgm:cxn modelId="{2AFAAC52-B80D-47AE-A44D-C01E0B2FA8BE}" type="presParOf" srcId="{ECA16013-455C-4A73-91FF-C769A147E550}" destId="{B63E2E0E-7A77-4570-9C32-7EE0469B584A}" srcOrd="1" destOrd="0" presId="urn:microsoft.com/office/officeart/2005/8/layout/orgChart1"/>
    <dgm:cxn modelId="{129CED3C-E8BA-42FC-898E-65C7178C099F}" type="presParOf" srcId="{B63E2E0E-7A77-4570-9C32-7EE0469B584A}" destId="{AFEA1605-FC90-4347-AF0E-01622E21C417}" srcOrd="0" destOrd="0" presId="urn:microsoft.com/office/officeart/2005/8/layout/orgChart1"/>
    <dgm:cxn modelId="{A5B0BA15-A313-4077-8E3D-C1F272F41F3D}" type="presParOf" srcId="{AFEA1605-FC90-4347-AF0E-01622E21C417}" destId="{5935FDFA-CCDF-409F-BEC9-211CBE1D3635}" srcOrd="0" destOrd="0" presId="urn:microsoft.com/office/officeart/2005/8/layout/orgChart1"/>
    <dgm:cxn modelId="{AD67DC5B-878A-4AA4-8008-8FEBEA950D9D}" type="presParOf" srcId="{AFEA1605-FC90-4347-AF0E-01622E21C417}" destId="{1F662D89-7E9B-4823-A117-650993716A0B}" srcOrd="1" destOrd="0" presId="urn:microsoft.com/office/officeart/2005/8/layout/orgChart1"/>
    <dgm:cxn modelId="{D51E6B47-EF22-4A7F-A7D1-EF92D6543654}" type="presParOf" srcId="{B63E2E0E-7A77-4570-9C32-7EE0469B584A}" destId="{0C6A8908-5F1C-4664-925F-7FB685ED1020}" srcOrd="1" destOrd="0" presId="urn:microsoft.com/office/officeart/2005/8/layout/orgChart1"/>
    <dgm:cxn modelId="{E9343475-5757-43CD-8BE4-C2F44B04DF71}" type="presParOf" srcId="{0C6A8908-5F1C-4664-925F-7FB685ED1020}" destId="{E7E997B0-4559-4434-B286-AB1576E9EF40}" srcOrd="0" destOrd="0" presId="urn:microsoft.com/office/officeart/2005/8/layout/orgChart1"/>
    <dgm:cxn modelId="{6E0A8451-1646-46D0-BB1B-7CA4C90E2F4D}" type="presParOf" srcId="{0C6A8908-5F1C-4664-925F-7FB685ED1020}" destId="{BF9A4037-5EB8-4197-88EA-54D2F91D820C}" srcOrd="1" destOrd="0" presId="urn:microsoft.com/office/officeart/2005/8/layout/orgChart1"/>
    <dgm:cxn modelId="{D7EBF6C1-C555-4966-8FD2-7A7861047E3F}" type="presParOf" srcId="{BF9A4037-5EB8-4197-88EA-54D2F91D820C}" destId="{02B0613F-395E-438E-82DB-DA597C4AA9B8}" srcOrd="0" destOrd="0" presId="urn:microsoft.com/office/officeart/2005/8/layout/orgChart1"/>
    <dgm:cxn modelId="{503BFB41-DBBF-4A06-9198-1483417616EF}" type="presParOf" srcId="{02B0613F-395E-438E-82DB-DA597C4AA9B8}" destId="{AD742292-6350-462B-AFB8-4CDF5010881E}" srcOrd="0" destOrd="0" presId="urn:microsoft.com/office/officeart/2005/8/layout/orgChart1"/>
    <dgm:cxn modelId="{8800D903-5F90-4FC0-A40E-F8053AA42B0E}" type="presParOf" srcId="{02B0613F-395E-438E-82DB-DA597C4AA9B8}" destId="{348E4A6D-9B60-4A37-AAF2-65552913C777}" srcOrd="1" destOrd="0" presId="urn:microsoft.com/office/officeart/2005/8/layout/orgChart1"/>
    <dgm:cxn modelId="{3E7B23AF-87C7-4DBD-A0A4-1DD3FA22C418}" type="presParOf" srcId="{BF9A4037-5EB8-4197-88EA-54D2F91D820C}" destId="{0254645F-3ECB-48EC-837D-056703519C09}" srcOrd="1" destOrd="0" presId="urn:microsoft.com/office/officeart/2005/8/layout/orgChart1"/>
    <dgm:cxn modelId="{080150B6-AB44-441D-BDE0-A1C3093B6B05}" type="presParOf" srcId="{BF9A4037-5EB8-4197-88EA-54D2F91D820C}" destId="{2C345570-58DE-4877-AE3D-D626EEEB9589}" srcOrd="2" destOrd="0" presId="urn:microsoft.com/office/officeart/2005/8/layout/orgChart1"/>
    <dgm:cxn modelId="{75B55D6C-DE53-4DD1-8DF0-880EFD0A23A2}" type="presParOf" srcId="{B63E2E0E-7A77-4570-9C32-7EE0469B584A}" destId="{D15F4F89-5499-4254-A2E8-3FE091F3A602}" srcOrd="2" destOrd="0" presId="urn:microsoft.com/office/officeart/2005/8/layout/orgChart1"/>
    <dgm:cxn modelId="{3A5FE7A2-2FD8-4ED2-93FE-70329DED064F}" type="presParOf" srcId="{ECA16013-455C-4A73-91FF-C769A147E550}" destId="{5FB467E0-336C-4D49-A649-9ACE8F70F1A4}" srcOrd="2" destOrd="0" presId="urn:microsoft.com/office/officeart/2005/8/layout/orgChart1"/>
    <dgm:cxn modelId="{AD30AB44-1788-4772-8560-C4487C0615F5}" type="presParOf" srcId="{ECA16013-455C-4A73-91FF-C769A147E550}" destId="{38C62463-D37D-49F0-A3B7-E54FBF65E7C3}" srcOrd="3" destOrd="0" presId="urn:microsoft.com/office/officeart/2005/8/layout/orgChart1"/>
    <dgm:cxn modelId="{2B6D4B9B-FC4A-482B-AEDB-E4C2A932058A}" type="presParOf" srcId="{38C62463-D37D-49F0-A3B7-E54FBF65E7C3}" destId="{CF805485-219F-4345-8E95-F95068F3CBA8}" srcOrd="0" destOrd="0" presId="urn:microsoft.com/office/officeart/2005/8/layout/orgChart1"/>
    <dgm:cxn modelId="{A9AB9A64-4159-45FC-9418-E9CA9984FBA7}" type="presParOf" srcId="{CF805485-219F-4345-8E95-F95068F3CBA8}" destId="{BD7DB671-7CE7-4FED-8DD5-A2B4921599B3}" srcOrd="0" destOrd="0" presId="urn:microsoft.com/office/officeart/2005/8/layout/orgChart1"/>
    <dgm:cxn modelId="{0141AD5B-7967-42E2-AE8F-AA55AA94930F}" type="presParOf" srcId="{CF805485-219F-4345-8E95-F95068F3CBA8}" destId="{4A88A2D9-A0C3-447D-A00A-C4E0B64DECDB}" srcOrd="1" destOrd="0" presId="urn:microsoft.com/office/officeart/2005/8/layout/orgChart1"/>
    <dgm:cxn modelId="{C57D01B3-7861-4884-8E8D-97C0470F80BB}" type="presParOf" srcId="{38C62463-D37D-49F0-A3B7-E54FBF65E7C3}" destId="{1ABAAA49-91F2-4B4D-B201-36396B5A0A6B}" srcOrd="1" destOrd="0" presId="urn:microsoft.com/office/officeart/2005/8/layout/orgChart1"/>
    <dgm:cxn modelId="{F5CE11B1-6FFF-46AA-8C17-27C404D74A8B}" type="presParOf" srcId="{1ABAAA49-91F2-4B4D-B201-36396B5A0A6B}" destId="{A70C998A-AB28-4656-9B90-273A27226A8A}" srcOrd="0" destOrd="0" presId="urn:microsoft.com/office/officeart/2005/8/layout/orgChart1"/>
    <dgm:cxn modelId="{70917F77-86DC-4F4A-B223-3EAB639EFB1D}" type="presParOf" srcId="{1ABAAA49-91F2-4B4D-B201-36396B5A0A6B}" destId="{9DB62E7E-9DF4-4A38-8A10-959F0D4EE75E}" srcOrd="1" destOrd="0" presId="urn:microsoft.com/office/officeart/2005/8/layout/orgChart1"/>
    <dgm:cxn modelId="{E18D6BEB-6CF7-4D00-8DB4-28DC3BB19C19}" type="presParOf" srcId="{9DB62E7E-9DF4-4A38-8A10-959F0D4EE75E}" destId="{80789BCE-3D3B-4CEC-8950-4A02637EAE7D}" srcOrd="0" destOrd="0" presId="urn:microsoft.com/office/officeart/2005/8/layout/orgChart1"/>
    <dgm:cxn modelId="{CA3589F7-A351-4A1E-AB2C-14D1BCA3E20D}" type="presParOf" srcId="{80789BCE-3D3B-4CEC-8950-4A02637EAE7D}" destId="{0C437A37-F8AA-4FF4-9CC7-2DC41552EFCE}" srcOrd="0" destOrd="0" presId="urn:microsoft.com/office/officeart/2005/8/layout/orgChart1"/>
    <dgm:cxn modelId="{BB767BD8-62C4-4D6B-98B5-8F6DBDA01FC1}" type="presParOf" srcId="{80789BCE-3D3B-4CEC-8950-4A02637EAE7D}" destId="{5D017021-AB1A-4C13-A77E-BF8040EF5385}" srcOrd="1" destOrd="0" presId="urn:microsoft.com/office/officeart/2005/8/layout/orgChart1"/>
    <dgm:cxn modelId="{90832D65-628A-4663-8D03-D5A07AFA7D91}" type="presParOf" srcId="{9DB62E7E-9DF4-4A38-8A10-959F0D4EE75E}" destId="{786ED966-1671-4B30-835D-6ABFE67E6EB7}" srcOrd="1" destOrd="0" presId="urn:microsoft.com/office/officeart/2005/8/layout/orgChart1"/>
    <dgm:cxn modelId="{20723ADC-2825-4ED3-B772-73F1334AFB85}" type="presParOf" srcId="{9DB62E7E-9DF4-4A38-8A10-959F0D4EE75E}" destId="{9F9637D1-5CB8-40A8-A677-A3D441BE8DE6}" srcOrd="2" destOrd="0" presId="urn:microsoft.com/office/officeart/2005/8/layout/orgChart1"/>
    <dgm:cxn modelId="{135D2327-7657-4EC6-BFB5-87017AABB559}" type="presParOf" srcId="{38C62463-D37D-49F0-A3B7-E54FBF65E7C3}" destId="{D7D34F64-142D-48AA-B47A-F614C35B2DF8}" srcOrd="2" destOrd="0" presId="urn:microsoft.com/office/officeart/2005/8/layout/orgChart1"/>
    <dgm:cxn modelId="{7EB35EB6-1400-40C2-B3B4-FBB36CBB2B71}" type="presParOf" srcId="{9DF58B4B-D64A-4B25-86E0-BF153F61E127}" destId="{55F48790-FC33-4B55-B781-9C4C91EAB9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377FC7-7F9E-47CA-AF36-65443ACDF65F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1" csCatId="accent1" phldr="1"/>
      <dgm:spPr/>
    </dgm:pt>
    <dgm:pt modelId="{B0099D92-1D38-416B-AE43-927151801403}">
      <dgm:prSet phldrT="[Text]"/>
      <dgm:spPr/>
      <dgm:t>
        <a:bodyPr/>
        <a:lstStyle/>
        <a:p>
          <a:endParaRPr lang="en-US" dirty="0"/>
        </a:p>
      </dgm:t>
    </dgm:pt>
    <dgm:pt modelId="{59D2DD7B-591F-4CC0-B4F2-09DAAE91948C}" type="parTrans" cxnId="{2F297E1C-4E85-467F-8436-CA1F7BC9C4A1}">
      <dgm:prSet/>
      <dgm:spPr/>
      <dgm:t>
        <a:bodyPr/>
        <a:lstStyle/>
        <a:p>
          <a:endParaRPr lang="en-US"/>
        </a:p>
      </dgm:t>
    </dgm:pt>
    <dgm:pt modelId="{463C1F23-8A19-42E5-85E2-312F95CD4337}" type="sibTrans" cxnId="{2F297E1C-4E85-467F-8436-CA1F7BC9C4A1}">
      <dgm:prSet/>
      <dgm:spPr/>
      <dgm:t>
        <a:bodyPr/>
        <a:lstStyle/>
        <a:p>
          <a:endParaRPr lang="en-US"/>
        </a:p>
      </dgm:t>
    </dgm:pt>
    <dgm:pt modelId="{7AB1E1D9-8DB3-4818-9466-9E7A1770146F}">
      <dgm:prSet phldrT="[Text]"/>
      <dgm:spPr/>
      <dgm:t>
        <a:bodyPr/>
        <a:lstStyle/>
        <a:p>
          <a:endParaRPr lang="en-US" dirty="0"/>
        </a:p>
      </dgm:t>
    </dgm:pt>
    <dgm:pt modelId="{5FC35B52-BF3D-43A8-83E3-9799CC4B4F29}" type="parTrans" cxnId="{59349BEF-23C7-4D35-AE49-C10CE30A3B36}">
      <dgm:prSet/>
      <dgm:spPr/>
      <dgm:t>
        <a:bodyPr/>
        <a:lstStyle/>
        <a:p>
          <a:endParaRPr lang="en-US"/>
        </a:p>
      </dgm:t>
    </dgm:pt>
    <dgm:pt modelId="{ADA1362F-E7F6-46CF-94E5-F33AC867AB7E}" type="sibTrans" cxnId="{59349BEF-23C7-4D35-AE49-C10CE30A3B36}">
      <dgm:prSet/>
      <dgm:spPr/>
      <dgm:t>
        <a:bodyPr/>
        <a:lstStyle/>
        <a:p>
          <a:endParaRPr lang="en-US"/>
        </a:p>
      </dgm:t>
    </dgm:pt>
    <dgm:pt modelId="{00CB207B-799A-44C6-94BB-5CB84FB67991}">
      <dgm:prSet phldrT="[Text]"/>
      <dgm:spPr/>
      <dgm:t>
        <a:bodyPr/>
        <a:lstStyle/>
        <a:p>
          <a:endParaRPr lang="en-US" dirty="0"/>
        </a:p>
      </dgm:t>
    </dgm:pt>
    <dgm:pt modelId="{62CDC0E7-4DC2-4CC2-AE9A-4FFD26FD7D9D}" type="parTrans" cxnId="{29AC695B-00F8-4DEC-BF16-1C357EFA88F4}">
      <dgm:prSet/>
      <dgm:spPr/>
      <dgm:t>
        <a:bodyPr/>
        <a:lstStyle/>
        <a:p>
          <a:endParaRPr lang="en-US"/>
        </a:p>
      </dgm:t>
    </dgm:pt>
    <dgm:pt modelId="{93AB8000-12F8-4250-AC11-B1F8433B71AF}" type="sibTrans" cxnId="{29AC695B-00F8-4DEC-BF16-1C357EFA88F4}">
      <dgm:prSet/>
      <dgm:spPr/>
      <dgm:t>
        <a:bodyPr/>
        <a:lstStyle/>
        <a:p>
          <a:endParaRPr lang="en-US"/>
        </a:p>
      </dgm:t>
    </dgm:pt>
    <dgm:pt modelId="{8F7895AC-CB98-4891-B236-4032E45675E2}" type="pres">
      <dgm:prSet presAssocID="{AC377FC7-7F9E-47CA-AF36-65443ACDF65F}" presName="Name0" presStyleCnt="0">
        <dgm:presLayoutVars>
          <dgm:dir/>
          <dgm:resizeHandles val="exact"/>
        </dgm:presLayoutVars>
      </dgm:prSet>
      <dgm:spPr/>
    </dgm:pt>
    <dgm:pt modelId="{EB4D3CA0-A1E4-4D75-B0DC-9F299BF7D4B0}" type="pres">
      <dgm:prSet presAssocID="{AC377FC7-7F9E-47CA-AF36-65443ACDF65F}" presName="vNodes" presStyleCnt="0"/>
      <dgm:spPr/>
    </dgm:pt>
    <dgm:pt modelId="{19BE681E-13D4-4CB4-BD17-5B802F6733AE}" type="pres">
      <dgm:prSet presAssocID="{B0099D92-1D38-416B-AE43-92715180140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B40241-CA40-4FDD-AC7F-F21474EEBF9E}" type="pres">
      <dgm:prSet presAssocID="{463C1F23-8A19-42E5-85E2-312F95CD4337}" presName="spacerT" presStyleCnt="0"/>
      <dgm:spPr/>
    </dgm:pt>
    <dgm:pt modelId="{88015191-04FE-459A-BE85-CA227CA99DE2}" type="pres">
      <dgm:prSet presAssocID="{463C1F23-8A19-42E5-85E2-312F95CD433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0B9F719-8102-4D6F-BF14-E7ABDDBE7749}" type="pres">
      <dgm:prSet presAssocID="{463C1F23-8A19-42E5-85E2-312F95CD4337}" presName="spacerB" presStyleCnt="0"/>
      <dgm:spPr/>
    </dgm:pt>
    <dgm:pt modelId="{2A2A67CF-170D-423F-8436-87A56DF12FAC}" type="pres">
      <dgm:prSet presAssocID="{7AB1E1D9-8DB3-4818-9466-9E7A177014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B80CB-1689-4797-8DB5-A3F1A7100D5A}" type="pres">
      <dgm:prSet presAssocID="{AC377FC7-7F9E-47CA-AF36-65443ACDF65F}" presName="sibTransLast" presStyleLbl="sibTrans2D1" presStyleIdx="1" presStyleCnt="2"/>
      <dgm:spPr>
        <a:prstGeom prst="mathEqual">
          <a:avLst/>
        </a:prstGeom>
      </dgm:spPr>
      <dgm:t>
        <a:bodyPr/>
        <a:lstStyle/>
        <a:p>
          <a:endParaRPr lang="en-US"/>
        </a:p>
      </dgm:t>
    </dgm:pt>
    <dgm:pt modelId="{3A72F460-42F0-446C-BFE8-7091535EFC4D}" type="pres">
      <dgm:prSet presAssocID="{AC377FC7-7F9E-47CA-AF36-65443ACDF65F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699DDC04-4919-4BC6-8FD2-3682824CE5EE}" type="pres">
      <dgm:prSet presAssocID="{AC377FC7-7F9E-47CA-AF36-65443ACDF65F}" presName="lastNode" presStyleLbl="node1" presStyleIdx="2" presStyleCnt="3" custScaleX="86744" custScaleY="876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3C2205-6B0E-41CE-AE7A-94067E80F0C3}" type="presOf" srcId="{00CB207B-799A-44C6-94BB-5CB84FB67991}" destId="{699DDC04-4919-4BC6-8FD2-3682824CE5EE}" srcOrd="0" destOrd="0" presId="urn:microsoft.com/office/officeart/2005/8/layout/equation2"/>
    <dgm:cxn modelId="{A0D9F32B-2F7F-4098-AE22-CA1BAF7A7BC1}" type="presOf" srcId="{B0099D92-1D38-416B-AE43-927151801403}" destId="{19BE681E-13D4-4CB4-BD17-5B802F6733AE}" srcOrd="0" destOrd="0" presId="urn:microsoft.com/office/officeart/2005/8/layout/equation2"/>
    <dgm:cxn modelId="{A0E4D4CE-A03D-4146-BDE4-897EDBB856D5}" type="presOf" srcId="{463C1F23-8A19-42E5-85E2-312F95CD4337}" destId="{88015191-04FE-459A-BE85-CA227CA99DE2}" srcOrd="0" destOrd="0" presId="urn:microsoft.com/office/officeart/2005/8/layout/equation2"/>
    <dgm:cxn modelId="{8E1B973D-0985-43A0-B610-391D356F7C9A}" type="presOf" srcId="{ADA1362F-E7F6-46CF-94E5-F33AC867AB7E}" destId="{3A72F460-42F0-446C-BFE8-7091535EFC4D}" srcOrd="1" destOrd="0" presId="urn:microsoft.com/office/officeart/2005/8/layout/equation2"/>
    <dgm:cxn modelId="{A084229C-0FFE-4F33-B9F8-B6D32C6FCE01}" type="presOf" srcId="{AC377FC7-7F9E-47CA-AF36-65443ACDF65F}" destId="{8F7895AC-CB98-4891-B236-4032E45675E2}" srcOrd="0" destOrd="0" presId="urn:microsoft.com/office/officeart/2005/8/layout/equation2"/>
    <dgm:cxn modelId="{9F06D440-DC37-4FFA-872D-C57695E10CE5}" type="presOf" srcId="{7AB1E1D9-8DB3-4818-9466-9E7A1770146F}" destId="{2A2A67CF-170D-423F-8436-87A56DF12FAC}" srcOrd="0" destOrd="0" presId="urn:microsoft.com/office/officeart/2005/8/layout/equation2"/>
    <dgm:cxn modelId="{29AC695B-00F8-4DEC-BF16-1C357EFA88F4}" srcId="{AC377FC7-7F9E-47CA-AF36-65443ACDF65F}" destId="{00CB207B-799A-44C6-94BB-5CB84FB67991}" srcOrd="2" destOrd="0" parTransId="{62CDC0E7-4DC2-4CC2-AE9A-4FFD26FD7D9D}" sibTransId="{93AB8000-12F8-4250-AC11-B1F8433B71AF}"/>
    <dgm:cxn modelId="{B32A720E-0300-4A25-9AE2-A849DBB85EE3}" type="presOf" srcId="{ADA1362F-E7F6-46CF-94E5-F33AC867AB7E}" destId="{770B80CB-1689-4797-8DB5-A3F1A7100D5A}" srcOrd="0" destOrd="0" presId="urn:microsoft.com/office/officeart/2005/8/layout/equation2"/>
    <dgm:cxn modelId="{59349BEF-23C7-4D35-AE49-C10CE30A3B36}" srcId="{AC377FC7-7F9E-47CA-AF36-65443ACDF65F}" destId="{7AB1E1D9-8DB3-4818-9466-9E7A1770146F}" srcOrd="1" destOrd="0" parTransId="{5FC35B52-BF3D-43A8-83E3-9799CC4B4F29}" sibTransId="{ADA1362F-E7F6-46CF-94E5-F33AC867AB7E}"/>
    <dgm:cxn modelId="{2F297E1C-4E85-467F-8436-CA1F7BC9C4A1}" srcId="{AC377FC7-7F9E-47CA-AF36-65443ACDF65F}" destId="{B0099D92-1D38-416B-AE43-927151801403}" srcOrd="0" destOrd="0" parTransId="{59D2DD7B-591F-4CC0-B4F2-09DAAE91948C}" sibTransId="{463C1F23-8A19-42E5-85E2-312F95CD4337}"/>
    <dgm:cxn modelId="{546FAA38-B032-4056-A5F3-27F22649F42B}" type="presParOf" srcId="{8F7895AC-CB98-4891-B236-4032E45675E2}" destId="{EB4D3CA0-A1E4-4D75-B0DC-9F299BF7D4B0}" srcOrd="0" destOrd="0" presId="urn:microsoft.com/office/officeart/2005/8/layout/equation2"/>
    <dgm:cxn modelId="{4A7E3888-2699-4C61-A8C2-42A0199EF31F}" type="presParOf" srcId="{EB4D3CA0-A1E4-4D75-B0DC-9F299BF7D4B0}" destId="{19BE681E-13D4-4CB4-BD17-5B802F6733AE}" srcOrd="0" destOrd="0" presId="urn:microsoft.com/office/officeart/2005/8/layout/equation2"/>
    <dgm:cxn modelId="{524241BA-73B5-433C-9C6D-21E3AF442EDC}" type="presParOf" srcId="{EB4D3CA0-A1E4-4D75-B0DC-9F299BF7D4B0}" destId="{84B40241-CA40-4FDD-AC7F-F21474EEBF9E}" srcOrd="1" destOrd="0" presId="urn:microsoft.com/office/officeart/2005/8/layout/equation2"/>
    <dgm:cxn modelId="{27F1F8A6-1240-4BD0-B5BC-A953E2228BE1}" type="presParOf" srcId="{EB4D3CA0-A1E4-4D75-B0DC-9F299BF7D4B0}" destId="{88015191-04FE-459A-BE85-CA227CA99DE2}" srcOrd="2" destOrd="0" presId="urn:microsoft.com/office/officeart/2005/8/layout/equation2"/>
    <dgm:cxn modelId="{59370F17-D6F3-41A5-9416-AEC52484EFE4}" type="presParOf" srcId="{EB4D3CA0-A1E4-4D75-B0DC-9F299BF7D4B0}" destId="{40B9F719-8102-4D6F-BF14-E7ABDDBE7749}" srcOrd="3" destOrd="0" presId="urn:microsoft.com/office/officeart/2005/8/layout/equation2"/>
    <dgm:cxn modelId="{1610C2EA-DD2E-4EA5-AEB0-28EAAD8B41F3}" type="presParOf" srcId="{EB4D3CA0-A1E4-4D75-B0DC-9F299BF7D4B0}" destId="{2A2A67CF-170D-423F-8436-87A56DF12FAC}" srcOrd="4" destOrd="0" presId="urn:microsoft.com/office/officeart/2005/8/layout/equation2"/>
    <dgm:cxn modelId="{DDF06A83-D4EE-4D6C-9D24-5B8A031C0276}" type="presParOf" srcId="{8F7895AC-CB98-4891-B236-4032E45675E2}" destId="{770B80CB-1689-4797-8DB5-A3F1A7100D5A}" srcOrd="1" destOrd="0" presId="urn:microsoft.com/office/officeart/2005/8/layout/equation2"/>
    <dgm:cxn modelId="{A3516EAE-6AB7-4B8E-AC41-9EA624C829EF}" type="presParOf" srcId="{770B80CB-1689-4797-8DB5-A3F1A7100D5A}" destId="{3A72F460-42F0-446C-BFE8-7091535EFC4D}" srcOrd="0" destOrd="0" presId="urn:microsoft.com/office/officeart/2005/8/layout/equation2"/>
    <dgm:cxn modelId="{C623ADBD-3A55-45AC-B014-EB1574E3C0A3}" type="presParOf" srcId="{8F7895AC-CB98-4891-B236-4032E45675E2}" destId="{699DDC04-4919-4BC6-8FD2-3682824CE5E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012C96-1856-4623-B8BC-6A6C0D5B6DF9}" type="doc">
      <dgm:prSet loTypeId="urn:microsoft.com/office/officeart/2005/8/layout/h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A752347-372C-4B9A-8039-42F06159FA58}">
      <dgm:prSet phldrT="[Text]"/>
      <dgm:spPr/>
      <dgm:t>
        <a:bodyPr/>
        <a:lstStyle/>
        <a:p>
          <a:r>
            <a:rPr lang="en-US" dirty="0" smtClean="0"/>
            <a:t>Tax is determined by?</a:t>
          </a:r>
          <a:endParaRPr lang="en-US" dirty="0"/>
        </a:p>
      </dgm:t>
    </dgm:pt>
    <dgm:pt modelId="{294EEAB1-00E9-4AEC-8055-DA1060A14348}" type="parTrans" cxnId="{30367231-00AA-49AE-A6A3-44EA14E9E80F}">
      <dgm:prSet/>
      <dgm:spPr/>
      <dgm:t>
        <a:bodyPr/>
        <a:lstStyle/>
        <a:p>
          <a:endParaRPr lang="en-US"/>
        </a:p>
      </dgm:t>
    </dgm:pt>
    <dgm:pt modelId="{6B4E8F1A-99F1-49AB-B581-6FE9EF155A38}" type="sibTrans" cxnId="{30367231-00AA-49AE-A6A3-44EA14E9E80F}">
      <dgm:prSet/>
      <dgm:spPr/>
      <dgm:t>
        <a:bodyPr/>
        <a:lstStyle/>
        <a:p>
          <a:endParaRPr lang="en-US"/>
        </a:p>
      </dgm:t>
    </dgm:pt>
    <dgm:pt modelId="{C96D4FF0-B997-4EE6-B6C5-03AE366D399D}">
      <dgm:prSet phldrT="[Text]"/>
      <dgm:spPr/>
      <dgm:t>
        <a:bodyPr/>
        <a:lstStyle/>
        <a:p>
          <a:endParaRPr lang="en-US" dirty="0"/>
        </a:p>
      </dgm:t>
    </dgm:pt>
    <dgm:pt modelId="{6913D573-1C0E-4FAA-B1FF-2A9B06BA639C}" type="parTrans" cxnId="{26E22ABA-262D-4A64-8229-5506DDF05E88}">
      <dgm:prSet/>
      <dgm:spPr/>
      <dgm:t>
        <a:bodyPr/>
        <a:lstStyle/>
        <a:p>
          <a:endParaRPr lang="en-US"/>
        </a:p>
      </dgm:t>
    </dgm:pt>
    <dgm:pt modelId="{3BD23986-9315-41BC-BC03-A3E6C5975889}" type="sibTrans" cxnId="{26E22ABA-262D-4A64-8229-5506DDF05E88}">
      <dgm:prSet/>
      <dgm:spPr/>
      <dgm:t>
        <a:bodyPr/>
        <a:lstStyle/>
        <a:p>
          <a:endParaRPr lang="en-US"/>
        </a:p>
      </dgm:t>
    </dgm:pt>
    <dgm:pt modelId="{B6ED21B3-338D-41CC-9FF0-053CD915371E}">
      <dgm:prSet phldrT="[Text]"/>
      <dgm:spPr/>
      <dgm:t>
        <a:bodyPr/>
        <a:lstStyle/>
        <a:p>
          <a:r>
            <a:rPr lang="en-US" dirty="0" smtClean="0"/>
            <a:t>Paid by?</a:t>
          </a:r>
          <a:endParaRPr lang="en-US" dirty="0"/>
        </a:p>
      </dgm:t>
    </dgm:pt>
    <dgm:pt modelId="{FC3F5361-8578-4190-9A2D-66DF39095E56}" type="parTrans" cxnId="{0B7CCD6D-9D9C-4F19-8299-A45F2C1A988A}">
      <dgm:prSet/>
      <dgm:spPr/>
      <dgm:t>
        <a:bodyPr/>
        <a:lstStyle/>
        <a:p>
          <a:endParaRPr lang="en-US"/>
        </a:p>
      </dgm:t>
    </dgm:pt>
    <dgm:pt modelId="{4BC1D3D0-298F-41B4-B6C5-FBCDE7E4F4E6}" type="sibTrans" cxnId="{0B7CCD6D-9D9C-4F19-8299-A45F2C1A988A}">
      <dgm:prSet/>
      <dgm:spPr/>
      <dgm:t>
        <a:bodyPr/>
        <a:lstStyle/>
        <a:p>
          <a:endParaRPr lang="en-US"/>
        </a:p>
      </dgm:t>
    </dgm:pt>
    <dgm:pt modelId="{3519D4E7-0324-406D-B89D-1BB2E2CD7B21}">
      <dgm:prSet phldrT="[Text]"/>
      <dgm:spPr/>
      <dgm:t>
        <a:bodyPr/>
        <a:lstStyle/>
        <a:p>
          <a:r>
            <a:rPr lang="en-US" dirty="0" smtClean="0"/>
            <a:t>Helps fund?</a:t>
          </a:r>
          <a:endParaRPr lang="en-US" dirty="0"/>
        </a:p>
      </dgm:t>
    </dgm:pt>
    <dgm:pt modelId="{B6151163-581B-4396-A1FF-855DA120C370}" type="parTrans" cxnId="{D7FF95B2-F671-4052-8BD5-ADCC00F68D0A}">
      <dgm:prSet/>
      <dgm:spPr/>
      <dgm:t>
        <a:bodyPr/>
        <a:lstStyle/>
        <a:p>
          <a:endParaRPr lang="en-US"/>
        </a:p>
      </dgm:t>
    </dgm:pt>
    <dgm:pt modelId="{FB9CBA4B-E218-4572-BD8B-9A77477C5E32}" type="sibTrans" cxnId="{D7FF95B2-F671-4052-8BD5-ADCC00F68D0A}">
      <dgm:prSet/>
      <dgm:spPr/>
      <dgm:t>
        <a:bodyPr/>
        <a:lstStyle/>
        <a:p>
          <a:endParaRPr lang="en-US"/>
        </a:p>
      </dgm:t>
    </dgm:pt>
    <dgm:pt modelId="{D718CD0C-672A-41C1-A5A4-0B56440A4AD2}">
      <dgm:prSet phldrT="[Text]"/>
      <dgm:spPr/>
      <dgm:t>
        <a:bodyPr/>
        <a:lstStyle/>
        <a:p>
          <a:endParaRPr lang="en-US" dirty="0"/>
        </a:p>
      </dgm:t>
    </dgm:pt>
    <dgm:pt modelId="{59620F42-0C6C-4AEB-B03C-4203A775C0BC}" type="parTrans" cxnId="{B861A940-6446-46A0-9B35-192C2CC0A0D1}">
      <dgm:prSet/>
      <dgm:spPr/>
      <dgm:t>
        <a:bodyPr/>
        <a:lstStyle/>
        <a:p>
          <a:endParaRPr lang="en-US"/>
        </a:p>
      </dgm:t>
    </dgm:pt>
    <dgm:pt modelId="{96ECA123-282B-4240-9FE3-79B5066F5435}" type="sibTrans" cxnId="{B861A940-6446-46A0-9B35-192C2CC0A0D1}">
      <dgm:prSet/>
      <dgm:spPr/>
      <dgm:t>
        <a:bodyPr/>
        <a:lstStyle/>
        <a:p>
          <a:endParaRPr lang="en-US"/>
        </a:p>
      </dgm:t>
    </dgm:pt>
    <dgm:pt modelId="{53268EBB-23AE-4504-BC3A-B8E0C12A5350}">
      <dgm:prSet phldrT="[Text]"/>
      <dgm:spPr/>
      <dgm:t>
        <a:bodyPr/>
        <a:lstStyle/>
        <a:p>
          <a:endParaRPr lang="en-US" dirty="0"/>
        </a:p>
      </dgm:t>
    </dgm:pt>
    <dgm:pt modelId="{725E89B5-3ECD-44FB-9AAF-915CBCD7C4FA}" type="parTrans" cxnId="{9843F8F2-0F75-4ACF-A825-36AE68818111}">
      <dgm:prSet/>
      <dgm:spPr/>
      <dgm:t>
        <a:bodyPr/>
        <a:lstStyle/>
        <a:p>
          <a:endParaRPr lang="en-US"/>
        </a:p>
      </dgm:t>
    </dgm:pt>
    <dgm:pt modelId="{2D2AB4C1-52EF-4E6D-948A-98290276F2BF}" type="sibTrans" cxnId="{9843F8F2-0F75-4ACF-A825-36AE68818111}">
      <dgm:prSet/>
      <dgm:spPr/>
      <dgm:t>
        <a:bodyPr/>
        <a:lstStyle/>
        <a:p>
          <a:endParaRPr lang="en-US"/>
        </a:p>
      </dgm:t>
    </dgm:pt>
    <dgm:pt modelId="{F170716E-DD2A-4797-B5F3-9F7A37964EB1}">
      <dgm:prSet phldrT="[Text]"/>
      <dgm:spPr/>
      <dgm:t>
        <a:bodyPr/>
        <a:lstStyle/>
        <a:p>
          <a:endParaRPr lang="en-US" dirty="0"/>
        </a:p>
      </dgm:t>
    </dgm:pt>
    <dgm:pt modelId="{D2A4E69C-E390-44F4-A85A-824E8E233DD0}" type="parTrans" cxnId="{70ABEEF1-D253-4CD6-8A6D-E86716FE8D56}">
      <dgm:prSet/>
      <dgm:spPr/>
      <dgm:t>
        <a:bodyPr/>
        <a:lstStyle/>
        <a:p>
          <a:endParaRPr lang="en-US"/>
        </a:p>
      </dgm:t>
    </dgm:pt>
    <dgm:pt modelId="{0128504D-BE0E-4272-9319-D3CB506FAC5D}" type="sibTrans" cxnId="{70ABEEF1-D253-4CD6-8A6D-E86716FE8D56}">
      <dgm:prSet/>
      <dgm:spPr/>
      <dgm:t>
        <a:bodyPr/>
        <a:lstStyle/>
        <a:p>
          <a:endParaRPr lang="en-US"/>
        </a:p>
      </dgm:t>
    </dgm:pt>
    <dgm:pt modelId="{EBB7C3C1-8852-4863-82BF-4EF01A8935B3}">
      <dgm:prSet phldrT="[Text]"/>
      <dgm:spPr/>
      <dgm:t>
        <a:bodyPr/>
        <a:lstStyle/>
        <a:p>
          <a:endParaRPr lang="en-US" dirty="0"/>
        </a:p>
      </dgm:t>
    </dgm:pt>
    <dgm:pt modelId="{3786EA58-DD5B-4DD0-B0AE-6A69BB043415}" type="parTrans" cxnId="{3ACBF334-5356-41AE-ACC7-591FE2A6013E}">
      <dgm:prSet/>
      <dgm:spPr/>
      <dgm:t>
        <a:bodyPr/>
        <a:lstStyle/>
        <a:p>
          <a:endParaRPr lang="en-US"/>
        </a:p>
      </dgm:t>
    </dgm:pt>
    <dgm:pt modelId="{DF7D8B9C-876D-4FB9-9124-23C39A93F033}" type="sibTrans" cxnId="{3ACBF334-5356-41AE-ACC7-591FE2A6013E}">
      <dgm:prSet/>
      <dgm:spPr/>
      <dgm:t>
        <a:bodyPr/>
        <a:lstStyle/>
        <a:p>
          <a:endParaRPr lang="en-US"/>
        </a:p>
      </dgm:t>
    </dgm:pt>
    <dgm:pt modelId="{766EB279-DCB2-4D0A-9FA7-A81EF3E7AF58}">
      <dgm:prSet phldrT="[Text]"/>
      <dgm:spPr/>
      <dgm:t>
        <a:bodyPr/>
        <a:lstStyle/>
        <a:p>
          <a:endParaRPr lang="en-US" dirty="0"/>
        </a:p>
      </dgm:t>
    </dgm:pt>
    <dgm:pt modelId="{EDCDDA25-F4BC-4C19-BDB7-FC9B1CFF2674}" type="parTrans" cxnId="{63EFEDDB-C081-4969-91E8-4423962D4945}">
      <dgm:prSet/>
      <dgm:spPr/>
      <dgm:t>
        <a:bodyPr/>
        <a:lstStyle/>
        <a:p>
          <a:endParaRPr lang="en-US"/>
        </a:p>
      </dgm:t>
    </dgm:pt>
    <dgm:pt modelId="{A8D575F8-195D-4A9E-AACF-2D2212A2E593}" type="sibTrans" cxnId="{63EFEDDB-C081-4969-91E8-4423962D4945}">
      <dgm:prSet/>
      <dgm:spPr/>
      <dgm:t>
        <a:bodyPr/>
        <a:lstStyle/>
        <a:p>
          <a:endParaRPr lang="en-US"/>
        </a:p>
      </dgm:t>
    </dgm:pt>
    <dgm:pt modelId="{47F26D1B-E1EF-4EFD-8B11-2AEC5F122422}">
      <dgm:prSet phldrT="[Text]"/>
      <dgm:spPr/>
      <dgm:t>
        <a:bodyPr/>
        <a:lstStyle/>
        <a:p>
          <a:endParaRPr lang="en-US" dirty="0"/>
        </a:p>
      </dgm:t>
    </dgm:pt>
    <dgm:pt modelId="{B349AB8D-2CCD-4AB9-9306-7E0373980889}" type="parTrans" cxnId="{BE611E84-5954-4A03-B391-CD71213F3C3B}">
      <dgm:prSet/>
      <dgm:spPr/>
      <dgm:t>
        <a:bodyPr/>
        <a:lstStyle/>
        <a:p>
          <a:endParaRPr lang="en-US"/>
        </a:p>
      </dgm:t>
    </dgm:pt>
    <dgm:pt modelId="{71D0022C-ABC6-4C15-9DEF-13DBEE919242}" type="sibTrans" cxnId="{BE611E84-5954-4A03-B391-CD71213F3C3B}">
      <dgm:prSet/>
      <dgm:spPr/>
      <dgm:t>
        <a:bodyPr/>
        <a:lstStyle/>
        <a:p>
          <a:endParaRPr lang="en-US"/>
        </a:p>
      </dgm:t>
    </dgm:pt>
    <dgm:pt modelId="{F2ECA7C5-B929-4D3F-830E-077655E3916D}">
      <dgm:prSet phldrT="[Text]"/>
      <dgm:spPr/>
      <dgm:t>
        <a:bodyPr/>
        <a:lstStyle/>
        <a:p>
          <a:endParaRPr lang="en-US" dirty="0"/>
        </a:p>
      </dgm:t>
    </dgm:pt>
    <dgm:pt modelId="{689D78E5-63A2-47A8-A22D-B2D7BDD44DB1}" type="parTrans" cxnId="{2D83058B-732D-45C0-874A-712F7B7BD60E}">
      <dgm:prSet/>
      <dgm:spPr/>
      <dgm:t>
        <a:bodyPr/>
        <a:lstStyle/>
        <a:p>
          <a:endParaRPr lang="en-US"/>
        </a:p>
      </dgm:t>
    </dgm:pt>
    <dgm:pt modelId="{A9322E0C-D096-430D-8A7D-F249C4A3F6DE}" type="sibTrans" cxnId="{2D83058B-732D-45C0-874A-712F7B7BD60E}">
      <dgm:prSet/>
      <dgm:spPr/>
      <dgm:t>
        <a:bodyPr/>
        <a:lstStyle/>
        <a:p>
          <a:endParaRPr lang="en-US"/>
        </a:p>
      </dgm:t>
    </dgm:pt>
    <dgm:pt modelId="{081BBDB6-1F21-439F-8675-0CEA11462F8E}">
      <dgm:prSet phldrT="[Text]"/>
      <dgm:spPr/>
      <dgm:t>
        <a:bodyPr/>
        <a:lstStyle/>
        <a:p>
          <a:endParaRPr lang="en-US" dirty="0"/>
        </a:p>
      </dgm:t>
    </dgm:pt>
    <dgm:pt modelId="{6C8D9CFA-610D-4883-AA03-1DE8A89C8D34}" type="parTrans" cxnId="{2A09E1EB-99AB-4B72-A56C-70BEABA59D88}">
      <dgm:prSet/>
      <dgm:spPr/>
      <dgm:t>
        <a:bodyPr/>
        <a:lstStyle/>
        <a:p>
          <a:endParaRPr lang="en-US"/>
        </a:p>
      </dgm:t>
    </dgm:pt>
    <dgm:pt modelId="{02BBBF52-42C9-4976-A669-280F2963BE5C}" type="sibTrans" cxnId="{2A09E1EB-99AB-4B72-A56C-70BEABA59D88}">
      <dgm:prSet/>
      <dgm:spPr/>
      <dgm:t>
        <a:bodyPr/>
        <a:lstStyle/>
        <a:p>
          <a:endParaRPr lang="en-US"/>
        </a:p>
      </dgm:t>
    </dgm:pt>
    <dgm:pt modelId="{7A5A02A5-3FB6-47A4-B4DB-5A320E45C0DB}">
      <dgm:prSet phldrT="[Text]"/>
      <dgm:spPr/>
      <dgm:t>
        <a:bodyPr/>
        <a:lstStyle/>
        <a:p>
          <a:endParaRPr lang="en-US" dirty="0"/>
        </a:p>
      </dgm:t>
    </dgm:pt>
    <dgm:pt modelId="{7A488A1A-B8C2-4C29-B351-E3A69D67D18A}" type="parTrans" cxnId="{DB97A1AD-13B0-42EC-B8E6-EFF65CEB6C07}">
      <dgm:prSet/>
      <dgm:spPr/>
      <dgm:t>
        <a:bodyPr/>
        <a:lstStyle/>
        <a:p>
          <a:endParaRPr lang="en-US"/>
        </a:p>
      </dgm:t>
    </dgm:pt>
    <dgm:pt modelId="{8642EACF-3698-43DF-99D1-E232037A26CB}" type="sibTrans" cxnId="{DB97A1AD-13B0-42EC-B8E6-EFF65CEB6C07}">
      <dgm:prSet/>
      <dgm:spPr/>
      <dgm:t>
        <a:bodyPr/>
        <a:lstStyle/>
        <a:p>
          <a:endParaRPr lang="en-US"/>
        </a:p>
      </dgm:t>
    </dgm:pt>
    <dgm:pt modelId="{504DEB64-323C-4FCB-BD2C-EDCE913E93A2}">
      <dgm:prSet phldrT="[Text]"/>
      <dgm:spPr/>
      <dgm:t>
        <a:bodyPr/>
        <a:lstStyle/>
        <a:p>
          <a:endParaRPr lang="en-US" dirty="0"/>
        </a:p>
      </dgm:t>
    </dgm:pt>
    <dgm:pt modelId="{01BFC35A-B6CE-4F24-9C5F-BA516BD6C58D}" type="parTrans" cxnId="{685B902D-F78D-416E-A2AC-2AFEC9468CBE}">
      <dgm:prSet/>
      <dgm:spPr/>
      <dgm:t>
        <a:bodyPr/>
        <a:lstStyle/>
        <a:p>
          <a:endParaRPr lang="en-US"/>
        </a:p>
      </dgm:t>
    </dgm:pt>
    <dgm:pt modelId="{F80352C2-0DD1-46BC-9FDD-E98916895B7F}" type="sibTrans" cxnId="{685B902D-F78D-416E-A2AC-2AFEC9468CBE}">
      <dgm:prSet/>
      <dgm:spPr/>
      <dgm:t>
        <a:bodyPr/>
        <a:lstStyle/>
        <a:p>
          <a:endParaRPr lang="en-US"/>
        </a:p>
      </dgm:t>
    </dgm:pt>
    <dgm:pt modelId="{7C5F9CD7-6EF5-4994-B0C0-C77FE3A03480}">
      <dgm:prSet phldrT="[Text]"/>
      <dgm:spPr/>
      <dgm:t>
        <a:bodyPr/>
        <a:lstStyle/>
        <a:p>
          <a:endParaRPr lang="en-US" dirty="0"/>
        </a:p>
      </dgm:t>
    </dgm:pt>
    <dgm:pt modelId="{3DCC2089-C780-4251-B270-315535B7E517}" type="parTrans" cxnId="{C9465B14-F031-4262-8C0E-A2D3E641BA00}">
      <dgm:prSet/>
      <dgm:spPr/>
      <dgm:t>
        <a:bodyPr/>
        <a:lstStyle/>
        <a:p>
          <a:endParaRPr lang="en-US"/>
        </a:p>
      </dgm:t>
    </dgm:pt>
    <dgm:pt modelId="{AC4D001B-9371-4F9A-9CD5-E54B1668E809}" type="sibTrans" cxnId="{C9465B14-F031-4262-8C0E-A2D3E641BA00}">
      <dgm:prSet/>
      <dgm:spPr/>
      <dgm:t>
        <a:bodyPr/>
        <a:lstStyle/>
        <a:p>
          <a:endParaRPr lang="en-US"/>
        </a:p>
      </dgm:t>
    </dgm:pt>
    <dgm:pt modelId="{A100AE87-8B35-44EB-B2B3-D227A9587F50}">
      <dgm:prSet phldrT="[Text]"/>
      <dgm:spPr/>
      <dgm:t>
        <a:bodyPr/>
        <a:lstStyle/>
        <a:p>
          <a:endParaRPr lang="en-US" dirty="0"/>
        </a:p>
      </dgm:t>
    </dgm:pt>
    <dgm:pt modelId="{E1329E2B-E7F8-4140-92C9-01598DD93FF3}" type="parTrans" cxnId="{3A852A01-53A8-4501-A89F-FE1DE7401E2B}">
      <dgm:prSet/>
      <dgm:spPr/>
      <dgm:t>
        <a:bodyPr/>
        <a:lstStyle/>
        <a:p>
          <a:endParaRPr lang="en-US"/>
        </a:p>
      </dgm:t>
    </dgm:pt>
    <dgm:pt modelId="{27A9E004-BDA4-48CC-968A-1E746B36EF58}" type="sibTrans" cxnId="{3A852A01-53A8-4501-A89F-FE1DE7401E2B}">
      <dgm:prSet/>
      <dgm:spPr/>
      <dgm:t>
        <a:bodyPr/>
        <a:lstStyle/>
        <a:p>
          <a:endParaRPr lang="en-US"/>
        </a:p>
      </dgm:t>
    </dgm:pt>
    <dgm:pt modelId="{FCC425C1-0E9B-4376-A41F-B332E72CD08D}">
      <dgm:prSet phldrT="[Text]"/>
      <dgm:spPr/>
      <dgm:t>
        <a:bodyPr/>
        <a:lstStyle/>
        <a:p>
          <a:endParaRPr lang="en-US" dirty="0"/>
        </a:p>
      </dgm:t>
    </dgm:pt>
    <dgm:pt modelId="{60C4EC2A-B2BC-40E4-B72F-74A0F51968FB}" type="parTrans" cxnId="{ED96A02C-38BD-4BE3-BD46-AD9E9475A71B}">
      <dgm:prSet/>
      <dgm:spPr/>
      <dgm:t>
        <a:bodyPr/>
        <a:lstStyle/>
        <a:p>
          <a:endParaRPr lang="en-US"/>
        </a:p>
      </dgm:t>
    </dgm:pt>
    <dgm:pt modelId="{7EA5356E-55AA-4B5A-B9F0-551F555E4887}" type="sibTrans" cxnId="{ED96A02C-38BD-4BE3-BD46-AD9E9475A71B}">
      <dgm:prSet/>
      <dgm:spPr/>
      <dgm:t>
        <a:bodyPr/>
        <a:lstStyle/>
        <a:p>
          <a:endParaRPr lang="en-US"/>
        </a:p>
      </dgm:t>
    </dgm:pt>
    <dgm:pt modelId="{DB71B9AE-CBA4-4AC4-9EE5-5DC2541532EB}">
      <dgm:prSet phldrT="[Text]"/>
      <dgm:spPr/>
      <dgm:t>
        <a:bodyPr/>
        <a:lstStyle/>
        <a:p>
          <a:endParaRPr lang="en-US" dirty="0"/>
        </a:p>
      </dgm:t>
    </dgm:pt>
    <dgm:pt modelId="{A323AFD5-5636-40B7-9284-8B89F6FE379E}" type="parTrans" cxnId="{A3D18291-EDB2-4159-A3E0-527170843D36}">
      <dgm:prSet/>
      <dgm:spPr/>
      <dgm:t>
        <a:bodyPr/>
        <a:lstStyle/>
        <a:p>
          <a:endParaRPr lang="en-US"/>
        </a:p>
      </dgm:t>
    </dgm:pt>
    <dgm:pt modelId="{79F4F357-8B46-4E2A-A69B-E2B286A451D5}" type="sibTrans" cxnId="{A3D18291-EDB2-4159-A3E0-527170843D36}">
      <dgm:prSet/>
      <dgm:spPr/>
      <dgm:t>
        <a:bodyPr/>
        <a:lstStyle/>
        <a:p>
          <a:endParaRPr lang="en-US"/>
        </a:p>
      </dgm:t>
    </dgm:pt>
    <dgm:pt modelId="{2D43AF35-BB92-49CF-9B9E-66FE6123B7F9}">
      <dgm:prSet phldrT="[Text]"/>
      <dgm:spPr/>
      <dgm:t>
        <a:bodyPr/>
        <a:lstStyle/>
        <a:p>
          <a:endParaRPr lang="en-US" dirty="0"/>
        </a:p>
      </dgm:t>
    </dgm:pt>
    <dgm:pt modelId="{A6F778ED-B0A8-4A02-BDD6-75DFEDF2C015}" type="parTrans" cxnId="{00933C75-BB57-40BF-8478-2C84BB94EA7D}">
      <dgm:prSet/>
      <dgm:spPr/>
      <dgm:t>
        <a:bodyPr/>
        <a:lstStyle/>
        <a:p>
          <a:endParaRPr lang="en-US"/>
        </a:p>
      </dgm:t>
    </dgm:pt>
    <dgm:pt modelId="{46F13EFE-D6A8-47C8-A065-42824E2A0321}" type="sibTrans" cxnId="{00933C75-BB57-40BF-8478-2C84BB94EA7D}">
      <dgm:prSet/>
      <dgm:spPr/>
      <dgm:t>
        <a:bodyPr/>
        <a:lstStyle/>
        <a:p>
          <a:endParaRPr lang="en-US"/>
        </a:p>
      </dgm:t>
    </dgm:pt>
    <dgm:pt modelId="{FFDFAB29-DF2A-4D4B-AB8F-04A504233B05}">
      <dgm:prSet phldrT="[Text]"/>
      <dgm:spPr/>
      <dgm:t>
        <a:bodyPr/>
        <a:lstStyle/>
        <a:p>
          <a:endParaRPr lang="en-US" dirty="0"/>
        </a:p>
      </dgm:t>
    </dgm:pt>
    <dgm:pt modelId="{16682BC4-2D68-4024-83FC-1A8C6C0E013E}" type="parTrans" cxnId="{AAC3C3A3-9A2B-41B3-B288-7478C9FFEB97}">
      <dgm:prSet/>
      <dgm:spPr/>
      <dgm:t>
        <a:bodyPr/>
        <a:lstStyle/>
        <a:p>
          <a:endParaRPr lang="en-US"/>
        </a:p>
      </dgm:t>
    </dgm:pt>
    <dgm:pt modelId="{BB5CF6AD-3C13-43A0-B6ED-797295AA9EB1}" type="sibTrans" cxnId="{AAC3C3A3-9A2B-41B3-B288-7478C9FFEB97}">
      <dgm:prSet/>
      <dgm:spPr/>
      <dgm:t>
        <a:bodyPr/>
        <a:lstStyle/>
        <a:p>
          <a:endParaRPr lang="en-US"/>
        </a:p>
      </dgm:t>
    </dgm:pt>
    <dgm:pt modelId="{443BE93E-176A-4BAB-AD8B-F5768DCDD4F8}">
      <dgm:prSet phldrT="[Text]"/>
      <dgm:spPr/>
      <dgm:t>
        <a:bodyPr/>
        <a:lstStyle/>
        <a:p>
          <a:endParaRPr lang="en-US" dirty="0"/>
        </a:p>
      </dgm:t>
    </dgm:pt>
    <dgm:pt modelId="{7795C2BB-C259-4F8E-B8A2-E55E48F114D0}" type="parTrans" cxnId="{A658F549-B4A8-42FA-8E35-8E5B805A9A44}">
      <dgm:prSet/>
      <dgm:spPr/>
      <dgm:t>
        <a:bodyPr/>
        <a:lstStyle/>
        <a:p>
          <a:endParaRPr lang="en-US"/>
        </a:p>
      </dgm:t>
    </dgm:pt>
    <dgm:pt modelId="{DC46F4AB-485E-4D81-84B2-91B339C46565}" type="sibTrans" cxnId="{A658F549-B4A8-42FA-8E35-8E5B805A9A44}">
      <dgm:prSet/>
      <dgm:spPr/>
      <dgm:t>
        <a:bodyPr/>
        <a:lstStyle/>
        <a:p>
          <a:endParaRPr lang="en-US"/>
        </a:p>
      </dgm:t>
    </dgm:pt>
    <dgm:pt modelId="{B725436A-0E62-48C2-BD42-E46A58AE1875}">
      <dgm:prSet phldrT="[Text]"/>
      <dgm:spPr/>
      <dgm:t>
        <a:bodyPr/>
        <a:lstStyle/>
        <a:p>
          <a:endParaRPr lang="en-US" dirty="0"/>
        </a:p>
      </dgm:t>
    </dgm:pt>
    <dgm:pt modelId="{B96CC860-6112-4ED7-BB82-7FBAFBF18374}" type="parTrans" cxnId="{F40B7876-3E6D-4AE6-A1CD-ABC795B889AF}">
      <dgm:prSet/>
      <dgm:spPr/>
      <dgm:t>
        <a:bodyPr/>
        <a:lstStyle/>
        <a:p>
          <a:endParaRPr lang="en-US"/>
        </a:p>
      </dgm:t>
    </dgm:pt>
    <dgm:pt modelId="{132518D5-598A-451C-AA16-904FD8DDED05}" type="sibTrans" cxnId="{F40B7876-3E6D-4AE6-A1CD-ABC795B889AF}">
      <dgm:prSet/>
      <dgm:spPr/>
      <dgm:t>
        <a:bodyPr/>
        <a:lstStyle/>
        <a:p>
          <a:endParaRPr lang="en-US"/>
        </a:p>
      </dgm:t>
    </dgm:pt>
    <dgm:pt modelId="{DEC84EF0-CB45-4C87-8074-D575CFF43858}">
      <dgm:prSet phldrT="[Text]"/>
      <dgm:spPr/>
      <dgm:t>
        <a:bodyPr/>
        <a:lstStyle/>
        <a:p>
          <a:endParaRPr lang="en-US" dirty="0"/>
        </a:p>
      </dgm:t>
    </dgm:pt>
    <dgm:pt modelId="{6C7321D6-A1F6-481C-A8D9-33D411E67CCD}" type="parTrans" cxnId="{45C89346-C3B1-4E12-AFF1-63C2E205E38C}">
      <dgm:prSet/>
      <dgm:spPr/>
      <dgm:t>
        <a:bodyPr/>
        <a:lstStyle/>
        <a:p>
          <a:endParaRPr lang="en-US"/>
        </a:p>
      </dgm:t>
    </dgm:pt>
    <dgm:pt modelId="{1EF54C43-52B1-4ED7-8BAE-005924EC77B1}" type="sibTrans" cxnId="{45C89346-C3B1-4E12-AFF1-63C2E205E38C}">
      <dgm:prSet/>
      <dgm:spPr/>
      <dgm:t>
        <a:bodyPr/>
        <a:lstStyle/>
        <a:p>
          <a:endParaRPr lang="en-US"/>
        </a:p>
      </dgm:t>
    </dgm:pt>
    <dgm:pt modelId="{B976411E-3460-4F54-95E7-3A20B73133CE}" type="pres">
      <dgm:prSet presAssocID="{0C012C96-1856-4623-B8BC-6A6C0D5B6D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FE13FC-4D64-46E1-91FA-73D3A5F83437}" type="pres">
      <dgm:prSet presAssocID="{BA752347-372C-4B9A-8039-42F06159FA58}" presName="composite" presStyleCnt="0"/>
      <dgm:spPr/>
    </dgm:pt>
    <dgm:pt modelId="{B1A164FE-3C77-48DC-88C7-53693810BFF9}" type="pres">
      <dgm:prSet presAssocID="{BA752347-372C-4B9A-8039-42F06159FA5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21275-6027-4ED4-8388-56E22064B02F}" type="pres">
      <dgm:prSet presAssocID="{BA752347-372C-4B9A-8039-42F06159FA5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A887E-7A96-445A-B76A-AD1776E82FB4}" type="pres">
      <dgm:prSet presAssocID="{6B4E8F1A-99F1-49AB-B581-6FE9EF155A38}" presName="space" presStyleCnt="0"/>
      <dgm:spPr/>
    </dgm:pt>
    <dgm:pt modelId="{CDCCC624-D8C7-4BEC-9A0C-7E7C2CF3C51E}" type="pres">
      <dgm:prSet presAssocID="{B6ED21B3-338D-41CC-9FF0-053CD915371E}" presName="composite" presStyleCnt="0"/>
      <dgm:spPr/>
    </dgm:pt>
    <dgm:pt modelId="{C7EAF887-E8E5-41BB-A335-069478E7821F}" type="pres">
      <dgm:prSet presAssocID="{B6ED21B3-338D-41CC-9FF0-053CD915371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A9621-F93D-422F-BBBC-44D4A4B1435B}" type="pres">
      <dgm:prSet presAssocID="{B6ED21B3-338D-41CC-9FF0-053CD915371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217CC-3197-4A8D-A89F-C77D0BBA55F9}" type="pres">
      <dgm:prSet presAssocID="{4BC1D3D0-298F-41B4-B6C5-FBCDE7E4F4E6}" presName="space" presStyleCnt="0"/>
      <dgm:spPr/>
    </dgm:pt>
    <dgm:pt modelId="{543249A8-E29A-4785-A1BD-862DA698EC28}" type="pres">
      <dgm:prSet presAssocID="{3519D4E7-0324-406D-B89D-1BB2E2CD7B21}" presName="composite" presStyleCnt="0"/>
      <dgm:spPr/>
    </dgm:pt>
    <dgm:pt modelId="{78A3DF29-D4E4-4DF0-A194-6452E2A6A7C9}" type="pres">
      <dgm:prSet presAssocID="{3519D4E7-0324-406D-B89D-1BB2E2CD7B2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12539-CE27-4D72-A5CB-4AAC905D12F1}" type="pres">
      <dgm:prSet presAssocID="{3519D4E7-0324-406D-B89D-1BB2E2CD7B2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B91858-69CB-4DD3-A34D-EAAE61ECCEA0}" type="presOf" srcId="{F170716E-DD2A-4797-B5F3-9F7A37964EB1}" destId="{6A412539-CE27-4D72-A5CB-4AAC905D12F1}" srcOrd="0" destOrd="1" presId="urn:microsoft.com/office/officeart/2005/8/layout/hList1"/>
    <dgm:cxn modelId="{57914C82-418A-40F8-B585-9A046F48DC17}" type="presOf" srcId="{7C5F9CD7-6EF5-4994-B0C0-C77FE3A03480}" destId="{CAEA9621-F93D-422F-BBBC-44D4A4B1435B}" srcOrd="0" destOrd="1" presId="urn:microsoft.com/office/officeart/2005/8/layout/hList1"/>
    <dgm:cxn modelId="{EC0EEBA8-054F-4524-BFD1-FB3C6AE5FF70}" type="presOf" srcId="{BA752347-372C-4B9A-8039-42F06159FA58}" destId="{B1A164FE-3C77-48DC-88C7-53693810BFF9}" srcOrd="0" destOrd="0" presId="urn:microsoft.com/office/officeart/2005/8/layout/hList1"/>
    <dgm:cxn modelId="{30029145-B1FA-46FF-A7D4-D52F27E436A6}" type="presOf" srcId="{081BBDB6-1F21-439F-8675-0CEA11462F8E}" destId="{6A412539-CE27-4D72-A5CB-4AAC905D12F1}" srcOrd="0" destOrd="6" presId="urn:microsoft.com/office/officeart/2005/8/layout/hList1"/>
    <dgm:cxn modelId="{F40B7876-3E6D-4AE6-A1CD-ABC795B889AF}" srcId="{B6ED21B3-338D-41CC-9FF0-053CD915371E}" destId="{B725436A-0E62-48C2-BD42-E46A58AE1875}" srcOrd="8" destOrd="0" parTransId="{B96CC860-6112-4ED7-BB82-7FBAFBF18374}" sibTransId="{132518D5-598A-451C-AA16-904FD8DDED05}"/>
    <dgm:cxn modelId="{F01C3655-03B1-4F0C-8BA4-88363CC344A5}" type="presOf" srcId="{47F26D1B-E1EF-4EFD-8B11-2AEC5F122422}" destId="{6A412539-CE27-4D72-A5CB-4AAC905D12F1}" srcOrd="0" destOrd="4" presId="urn:microsoft.com/office/officeart/2005/8/layout/hList1"/>
    <dgm:cxn modelId="{D7FF95B2-F671-4052-8BD5-ADCC00F68D0A}" srcId="{0C012C96-1856-4623-B8BC-6A6C0D5B6DF9}" destId="{3519D4E7-0324-406D-B89D-1BB2E2CD7B21}" srcOrd="2" destOrd="0" parTransId="{B6151163-581B-4396-A1FF-855DA120C370}" sibTransId="{FB9CBA4B-E218-4572-BD8B-9A77477C5E32}"/>
    <dgm:cxn modelId="{6C997075-387F-4D82-B78D-E10EE9C35D00}" type="presOf" srcId="{DB71B9AE-CBA4-4AC4-9EE5-5DC2541532EB}" destId="{CAEA9621-F93D-422F-BBBC-44D4A4B1435B}" srcOrd="0" destOrd="4" presId="urn:microsoft.com/office/officeart/2005/8/layout/hList1"/>
    <dgm:cxn modelId="{00933C75-BB57-40BF-8478-2C84BB94EA7D}" srcId="{B6ED21B3-338D-41CC-9FF0-053CD915371E}" destId="{2D43AF35-BB92-49CF-9B9E-66FE6123B7F9}" srcOrd="5" destOrd="0" parTransId="{A6F778ED-B0A8-4A02-BDD6-75DFEDF2C015}" sibTransId="{46F13EFE-D6A8-47C8-A065-42824E2A0321}"/>
    <dgm:cxn modelId="{D593080A-5BBB-4394-80ED-137572D5AF2D}" type="presOf" srcId="{53268EBB-23AE-4504-BC3A-B8E0C12A5350}" destId="{6A412539-CE27-4D72-A5CB-4AAC905D12F1}" srcOrd="0" destOrd="0" presId="urn:microsoft.com/office/officeart/2005/8/layout/hList1"/>
    <dgm:cxn modelId="{E120474C-D8DF-4CA5-82AF-872040B37C67}" type="presOf" srcId="{D718CD0C-672A-41C1-A5A4-0B56440A4AD2}" destId="{6A412539-CE27-4D72-A5CB-4AAC905D12F1}" srcOrd="0" destOrd="8" presId="urn:microsoft.com/office/officeart/2005/8/layout/hList1"/>
    <dgm:cxn modelId="{30367231-00AA-49AE-A6A3-44EA14E9E80F}" srcId="{0C012C96-1856-4623-B8BC-6A6C0D5B6DF9}" destId="{BA752347-372C-4B9A-8039-42F06159FA58}" srcOrd="0" destOrd="0" parTransId="{294EEAB1-00E9-4AEC-8055-DA1060A14348}" sibTransId="{6B4E8F1A-99F1-49AB-B581-6FE9EF155A38}"/>
    <dgm:cxn modelId="{DB97A1AD-13B0-42EC-B8E6-EFF65CEB6C07}" srcId="{3519D4E7-0324-406D-B89D-1BB2E2CD7B21}" destId="{7A5A02A5-3FB6-47A4-B4DB-5A320E45C0DB}" srcOrd="7" destOrd="0" parTransId="{7A488A1A-B8C2-4C29-B351-E3A69D67D18A}" sibTransId="{8642EACF-3698-43DF-99D1-E232037A26CB}"/>
    <dgm:cxn modelId="{7DDC529A-0638-4C11-8D33-F5762D5F7355}" type="presOf" srcId="{766EB279-DCB2-4D0A-9FA7-A81EF3E7AF58}" destId="{6A412539-CE27-4D72-A5CB-4AAC905D12F1}" srcOrd="0" destOrd="3" presId="urn:microsoft.com/office/officeart/2005/8/layout/hList1"/>
    <dgm:cxn modelId="{70ABEEF1-D253-4CD6-8A6D-E86716FE8D56}" srcId="{3519D4E7-0324-406D-B89D-1BB2E2CD7B21}" destId="{F170716E-DD2A-4797-B5F3-9F7A37964EB1}" srcOrd="1" destOrd="0" parTransId="{D2A4E69C-E390-44F4-A85A-824E8E233DD0}" sibTransId="{0128504D-BE0E-4272-9319-D3CB506FAC5D}"/>
    <dgm:cxn modelId="{2A09E1EB-99AB-4B72-A56C-70BEABA59D88}" srcId="{3519D4E7-0324-406D-B89D-1BB2E2CD7B21}" destId="{081BBDB6-1F21-439F-8675-0CEA11462F8E}" srcOrd="6" destOrd="0" parTransId="{6C8D9CFA-610D-4883-AA03-1DE8A89C8D34}" sibTransId="{02BBBF52-42C9-4976-A669-280F2963BE5C}"/>
    <dgm:cxn modelId="{C7CAD28E-08B9-491E-ABB3-24A564D9859B}" type="presOf" srcId="{DEC84EF0-CB45-4C87-8074-D575CFF43858}" destId="{CAEA9621-F93D-422F-BBBC-44D4A4B1435B}" srcOrd="0" destOrd="9" presId="urn:microsoft.com/office/officeart/2005/8/layout/hList1"/>
    <dgm:cxn modelId="{2D83058B-732D-45C0-874A-712F7B7BD60E}" srcId="{3519D4E7-0324-406D-B89D-1BB2E2CD7B21}" destId="{F2ECA7C5-B929-4D3F-830E-077655E3916D}" srcOrd="5" destOrd="0" parTransId="{689D78E5-63A2-47A8-A22D-B2D7BDD44DB1}" sibTransId="{A9322E0C-D096-430D-8A7D-F249C4A3F6DE}"/>
    <dgm:cxn modelId="{F9400D5E-120C-457F-AE29-4324136CE5AE}" type="presOf" srcId="{443BE93E-176A-4BAB-AD8B-F5768DCDD4F8}" destId="{CAEA9621-F93D-422F-BBBC-44D4A4B1435B}" srcOrd="0" destOrd="7" presId="urn:microsoft.com/office/officeart/2005/8/layout/hList1"/>
    <dgm:cxn modelId="{F451BEF9-B95C-4173-834E-B49A4D32C7B4}" type="presOf" srcId="{C96D4FF0-B997-4EE6-B6C5-03AE366D399D}" destId="{60221275-6027-4ED4-8388-56E22064B02F}" srcOrd="0" destOrd="0" presId="urn:microsoft.com/office/officeart/2005/8/layout/hList1"/>
    <dgm:cxn modelId="{BE611E84-5954-4A03-B391-CD71213F3C3B}" srcId="{3519D4E7-0324-406D-B89D-1BB2E2CD7B21}" destId="{47F26D1B-E1EF-4EFD-8B11-2AEC5F122422}" srcOrd="4" destOrd="0" parTransId="{B349AB8D-2CCD-4AB9-9306-7E0373980889}" sibTransId="{71D0022C-ABC6-4C15-9DEF-13DBEE919242}"/>
    <dgm:cxn modelId="{B37D4EBC-84CC-45FC-9548-0EB05638E818}" type="presOf" srcId="{0C012C96-1856-4623-B8BC-6A6C0D5B6DF9}" destId="{B976411E-3460-4F54-95E7-3A20B73133CE}" srcOrd="0" destOrd="0" presId="urn:microsoft.com/office/officeart/2005/8/layout/hList1"/>
    <dgm:cxn modelId="{732ACD28-B155-4D44-BDCC-A159A0A76F72}" type="presOf" srcId="{B725436A-0E62-48C2-BD42-E46A58AE1875}" destId="{CAEA9621-F93D-422F-BBBC-44D4A4B1435B}" srcOrd="0" destOrd="8" presId="urn:microsoft.com/office/officeart/2005/8/layout/hList1"/>
    <dgm:cxn modelId="{3A852A01-53A8-4501-A89F-FE1DE7401E2B}" srcId="{B6ED21B3-338D-41CC-9FF0-053CD915371E}" destId="{A100AE87-8B35-44EB-B2B3-D227A9587F50}" srcOrd="2" destOrd="0" parTransId="{E1329E2B-E7F8-4140-92C9-01598DD93FF3}" sibTransId="{27A9E004-BDA4-48CC-968A-1E746B36EF58}"/>
    <dgm:cxn modelId="{ED96A02C-38BD-4BE3-BD46-AD9E9475A71B}" srcId="{B6ED21B3-338D-41CC-9FF0-053CD915371E}" destId="{FCC425C1-0E9B-4376-A41F-B332E72CD08D}" srcOrd="3" destOrd="0" parTransId="{60C4EC2A-B2BC-40E4-B72F-74A0F51968FB}" sibTransId="{7EA5356E-55AA-4B5A-B9F0-551F555E4887}"/>
    <dgm:cxn modelId="{CB0DF034-0A3B-46F3-AD60-B25055316609}" type="presOf" srcId="{2D43AF35-BB92-49CF-9B9E-66FE6123B7F9}" destId="{CAEA9621-F93D-422F-BBBC-44D4A4B1435B}" srcOrd="0" destOrd="5" presId="urn:microsoft.com/office/officeart/2005/8/layout/hList1"/>
    <dgm:cxn modelId="{AAC3C3A3-9A2B-41B3-B288-7478C9FFEB97}" srcId="{B6ED21B3-338D-41CC-9FF0-053CD915371E}" destId="{FFDFAB29-DF2A-4D4B-AB8F-04A504233B05}" srcOrd="6" destOrd="0" parTransId="{16682BC4-2D68-4024-83FC-1A8C6C0E013E}" sibTransId="{BB5CF6AD-3C13-43A0-B6ED-797295AA9EB1}"/>
    <dgm:cxn modelId="{9D42E8D3-0323-4270-A83D-255EE507260E}" type="presOf" srcId="{A100AE87-8B35-44EB-B2B3-D227A9587F50}" destId="{CAEA9621-F93D-422F-BBBC-44D4A4B1435B}" srcOrd="0" destOrd="2" presId="urn:microsoft.com/office/officeart/2005/8/layout/hList1"/>
    <dgm:cxn modelId="{345D7559-E3AE-46B0-9B91-08A4056F942E}" type="presOf" srcId="{F2ECA7C5-B929-4D3F-830E-077655E3916D}" destId="{6A412539-CE27-4D72-A5CB-4AAC905D12F1}" srcOrd="0" destOrd="5" presId="urn:microsoft.com/office/officeart/2005/8/layout/hList1"/>
    <dgm:cxn modelId="{C9465B14-F031-4262-8C0E-A2D3E641BA00}" srcId="{B6ED21B3-338D-41CC-9FF0-053CD915371E}" destId="{7C5F9CD7-6EF5-4994-B0C0-C77FE3A03480}" srcOrd="1" destOrd="0" parTransId="{3DCC2089-C780-4251-B270-315535B7E517}" sibTransId="{AC4D001B-9371-4F9A-9CD5-E54B1668E809}"/>
    <dgm:cxn modelId="{63EFEDDB-C081-4969-91E8-4423962D4945}" srcId="{3519D4E7-0324-406D-B89D-1BB2E2CD7B21}" destId="{766EB279-DCB2-4D0A-9FA7-A81EF3E7AF58}" srcOrd="3" destOrd="0" parTransId="{EDCDDA25-F4BC-4C19-BDB7-FC9B1CFF2674}" sibTransId="{A8D575F8-195D-4A9E-AACF-2D2212A2E593}"/>
    <dgm:cxn modelId="{9843F8F2-0F75-4ACF-A825-36AE68818111}" srcId="{3519D4E7-0324-406D-B89D-1BB2E2CD7B21}" destId="{53268EBB-23AE-4504-BC3A-B8E0C12A5350}" srcOrd="0" destOrd="0" parTransId="{725E89B5-3ECD-44FB-9AAF-915CBCD7C4FA}" sibTransId="{2D2AB4C1-52EF-4E6D-948A-98290276F2BF}"/>
    <dgm:cxn modelId="{26E22ABA-262D-4A64-8229-5506DDF05E88}" srcId="{BA752347-372C-4B9A-8039-42F06159FA58}" destId="{C96D4FF0-B997-4EE6-B6C5-03AE366D399D}" srcOrd="0" destOrd="0" parTransId="{6913D573-1C0E-4FAA-B1FF-2A9B06BA639C}" sibTransId="{3BD23986-9315-41BC-BC03-A3E6C5975889}"/>
    <dgm:cxn modelId="{685B902D-F78D-416E-A2AC-2AFEC9468CBE}" srcId="{B6ED21B3-338D-41CC-9FF0-053CD915371E}" destId="{504DEB64-323C-4FCB-BD2C-EDCE913E93A2}" srcOrd="0" destOrd="0" parTransId="{01BFC35A-B6CE-4F24-9C5F-BA516BD6C58D}" sibTransId="{F80352C2-0DD1-46BC-9FDD-E98916895B7F}"/>
    <dgm:cxn modelId="{B861A940-6446-46A0-9B35-192C2CC0A0D1}" srcId="{3519D4E7-0324-406D-B89D-1BB2E2CD7B21}" destId="{D718CD0C-672A-41C1-A5A4-0B56440A4AD2}" srcOrd="8" destOrd="0" parTransId="{59620F42-0C6C-4AEB-B03C-4203A775C0BC}" sibTransId="{96ECA123-282B-4240-9FE3-79B5066F5435}"/>
    <dgm:cxn modelId="{5295B461-1F24-42CC-A107-83343C85AF49}" type="presOf" srcId="{FCC425C1-0E9B-4376-A41F-B332E72CD08D}" destId="{CAEA9621-F93D-422F-BBBC-44D4A4B1435B}" srcOrd="0" destOrd="3" presId="urn:microsoft.com/office/officeart/2005/8/layout/hList1"/>
    <dgm:cxn modelId="{4232D6DC-5092-4E8D-9859-FD9EB516474D}" type="presOf" srcId="{504DEB64-323C-4FCB-BD2C-EDCE913E93A2}" destId="{CAEA9621-F93D-422F-BBBC-44D4A4B1435B}" srcOrd="0" destOrd="0" presId="urn:microsoft.com/office/officeart/2005/8/layout/hList1"/>
    <dgm:cxn modelId="{A658F549-B4A8-42FA-8E35-8E5B805A9A44}" srcId="{B6ED21B3-338D-41CC-9FF0-053CD915371E}" destId="{443BE93E-176A-4BAB-AD8B-F5768DCDD4F8}" srcOrd="7" destOrd="0" parTransId="{7795C2BB-C259-4F8E-B8A2-E55E48F114D0}" sibTransId="{DC46F4AB-485E-4D81-84B2-91B339C46565}"/>
    <dgm:cxn modelId="{80147FF3-2B0C-48BD-A0B2-8866D4DB15F3}" type="presOf" srcId="{B6ED21B3-338D-41CC-9FF0-053CD915371E}" destId="{C7EAF887-E8E5-41BB-A335-069478E7821F}" srcOrd="0" destOrd="0" presId="urn:microsoft.com/office/officeart/2005/8/layout/hList1"/>
    <dgm:cxn modelId="{A3D18291-EDB2-4159-A3E0-527170843D36}" srcId="{B6ED21B3-338D-41CC-9FF0-053CD915371E}" destId="{DB71B9AE-CBA4-4AC4-9EE5-5DC2541532EB}" srcOrd="4" destOrd="0" parTransId="{A323AFD5-5636-40B7-9284-8B89F6FE379E}" sibTransId="{79F4F357-8B46-4E2A-A69B-E2B286A451D5}"/>
    <dgm:cxn modelId="{74676906-C291-442C-98A1-4EAF159C5190}" type="presOf" srcId="{7A5A02A5-3FB6-47A4-B4DB-5A320E45C0DB}" destId="{6A412539-CE27-4D72-A5CB-4AAC905D12F1}" srcOrd="0" destOrd="7" presId="urn:microsoft.com/office/officeart/2005/8/layout/hList1"/>
    <dgm:cxn modelId="{45C89346-C3B1-4E12-AFF1-63C2E205E38C}" srcId="{B6ED21B3-338D-41CC-9FF0-053CD915371E}" destId="{DEC84EF0-CB45-4C87-8074-D575CFF43858}" srcOrd="9" destOrd="0" parTransId="{6C7321D6-A1F6-481C-A8D9-33D411E67CCD}" sibTransId="{1EF54C43-52B1-4ED7-8BAE-005924EC77B1}"/>
    <dgm:cxn modelId="{3ACBF334-5356-41AE-ACC7-591FE2A6013E}" srcId="{3519D4E7-0324-406D-B89D-1BB2E2CD7B21}" destId="{EBB7C3C1-8852-4863-82BF-4EF01A8935B3}" srcOrd="2" destOrd="0" parTransId="{3786EA58-DD5B-4DD0-B0AE-6A69BB043415}" sibTransId="{DF7D8B9C-876D-4FB9-9124-23C39A93F033}"/>
    <dgm:cxn modelId="{0B7CCD6D-9D9C-4F19-8299-A45F2C1A988A}" srcId="{0C012C96-1856-4623-B8BC-6A6C0D5B6DF9}" destId="{B6ED21B3-338D-41CC-9FF0-053CD915371E}" srcOrd="1" destOrd="0" parTransId="{FC3F5361-8578-4190-9A2D-66DF39095E56}" sibTransId="{4BC1D3D0-298F-41B4-B6C5-FBCDE7E4F4E6}"/>
    <dgm:cxn modelId="{2124A18B-E2A1-4FA8-9A2C-7C9301C1AB07}" type="presOf" srcId="{FFDFAB29-DF2A-4D4B-AB8F-04A504233B05}" destId="{CAEA9621-F93D-422F-BBBC-44D4A4B1435B}" srcOrd="0" destOrd="6" presId="urn:microsoft.com/office/officeart/2005/8/layout/hList1"/>
    <dgm:cxn modelId="{9F55F16C-688D-431E-A741-9CD3351E0813}" type="presOf" srcId="{3519D4E7-0324-406D-B89D-1BB2E2CD7B21}" destId="{78A3DF29-D4E4-4DF0-A194-6452E2A6A7C9}" srcOrd="0" destOrd="0" presId="urn:microsoft.com/office/officeart/2005/8/layout/hList1"/>
    <dgm:cxn modelId="{C9A9281E-32D8-4F32-BEF4-B1E28DD672B7}" type="presOf" srcId="{EBB7C3C1-8852-4863-82BF-4EF01A8935B3}" destId="{6A412539-CE27-4D72-A5CB-4AAC905D12F1}" srcOrd="0" destOrd="2" presId="urn:microsoft.com/office/officeart/2005/8/layout/hList1"/>
    <dgm:cxn modelId="{82D28307-C137-49DB-A156-19AC2DCEFF8B}" type="presParOf" srcId="{B976411E-3460-4F54-95E7-3A20B73133CE}" destId="{D1FE13FC-4D64-46E1-91FA-73D3A5F83437}" srcOrd="0" destOrd="0" presId="urn:microsoft.com/office/officeart/2005/8/layout/hList1"/>
    <dgm:cxn modelId="{476A0B3F-764C-4F6B-B8EF-0E1AF476E022}" type="presParOf" srcId="{D1FE13FC-4D64-46E1-91FA-73D3A5F83437}" destId="{B1A164FE-3C77-48DC-88C7-53693810BFF9}" srcOrd="0" destOrd="0" presId="urn:microsoft.com/office/officeart/2005/8/layout/hList1"/>
    <dgm:cxn modelId="{5D407DFF-12EF-4776-9AAB-C292AD5C549E}" type="presParOf" srcId="{D1FE13FC-4D64-46E1-91FA-73D3A5F83437}" destId="{60221275-6027-4ED4-8388-56E22064B02F}" srcOrd="1" destOrd="0" presId="urn:microsoft.com/office/officeart/2005/8/layout/hList1"/>
    <dgm:cxn modelId="{53CF2AFD-63AB-45BF-9E19-2B5035FE7C8D}" type="presParOf" srcId="{B976411E-3460-4F54-95E7-3A20B73133CE}" destId="{1D5A887E-7A96-445A-B76A-AD1776E82FB4}" srcOrd="1" destOrd="0" presId="urn:microsoft.com/office/officeart/2005/8/layout/hList1"/>
    <dgm:cxn modelId="{8DD8E0E9-0FA0-40F0-A6D5-B5E460FFC2B9}" type="presParOf" srcId="{B976411E-3460-4F54-95E7-3A20B73133CE}" destId="{CDCCC624-D8C7-4BEC-9A0C-7E7C2CF3C51E}" srcOrd="2" destOrd="0" presId="urn:microsoft.com/office/officeart/2005/8/layout/hList1"/>
    <dgm:cxn modelId="{48315C7A-9FBB-4448-8897-D93714549367}" type="presParOf" srcId="{CDCCC624-D8C7-4BEC-9A0C-7E7C2CF3C51E}" destId="{C7EAF887-E8E5-41BB-A335-069478E7821F}" srcOrd="0" destOrd="0" presId="urn:microsoft.com/office/officeart/2005/8/layout/hList1"/>
    <dgm:cxn modelId="{404560D9-5FEB-43D1-BD28-92DF24B02A43}" type="presParOf" srcId="{CDCCC624-D8C7-4BEC-9A0C-7E7C2CF3C51E}" destId="{CAEA9621-F93D-422F-BBBC-44D4A4B1435B}" srcOrd="1" destOrd="0" presId="urn:microsoft.com/office/officeart/2005/8/layout/hList1"/>
    <dgm:cxn modelId="{992A9848-CA89-4E15-84A1-48E78285DFFF}" type="presParOf" srcId="{B976411E-3460-4F54-95E7-3A20B73133CE}" destId="{8CC217CC-3197-4A8D-A89F-C77D0BBA55F9}" srcOrd="3" destOrd="0" presId="urn:microsoft.com/office/officeart/2005/8/layout/hList1"/>
    <dgm:cxn modelId="{26E8936E-08A6-44A2-84E4-4E0791D284A5}" type="presParOf" srcId="{B976411E-3460-4F54-95E7-3A20B73133CE}" destId="{543249A8-E29A-4785-A1BD-862DA698EC28}" srcOrd="4" destOrd="0" presId="urn:microsoft.com/office/officeart/2005/8/layout/hList1"/>
    <dgm:cxn modelId="{65152A40-BEE1-4BBC-9D6B-F27CECEE6FA9}" type="presParOf" srcId="{543249A8-E29A-4785-A1BD-862DA698EC28}" destId="{78A3DF29-D4E4-4DF0-A194-6452E2A6A7C9}" srcOrd="0" destOrd="0" presId="urn:microsoft.com/office/officeart/2005/8/layout/hList1"/>
    <dgm:cxn modelId="{AD99C08F-1352-4BF9-B779-C488D4CC53E1}" type="presParOf" srcId="{543249A8-E29A-4785-A1BD-862DA698EC28}" destId="{6A412539-CE27-4D72-A5CB-4AAC905D12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51EF1-4F9C-4F06-ACBE-C666185648CE}">
      <dsp:nvSpPr>
        <dsp:cNvPr id="0" name=""/>
        <dsp:cNvSpPr/>
      </dsp:nvSpPr>
      <dsp:spPr>
        <a:xfrm>
          <a:off x="0" y="0"/>
          <a:ext cx="6153150" cy="20916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1264" y="61264"/>
        <a:ext cx="3991224" cy="1969162"/>
      </dsp:txXfrm>
    </dsp:sp>
    <dsp:sp modelId="{781F5268-BA6C-46D5-BDE0-41FC3D021D91}">
      <dsp:nvSpPr>
        <dsp:cNvPr id="0" name=""/>
        <dsp:cNvSpPr/>
      </dsp:nvSpPr>
      <dsp:spPr>
        <a:xfrm>
          <a:off x="1085849" y="2556510"/>
          <a:ext cx="6153150" cy="20916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147113" y="2617774"/>
        <a:ext cx="3585173" cy="1969162"/>
      </dsp:txXfrm>
    </dsp:sp>
    <dsp:sp modelId="{B2545C64-7771-41AB-97BB-BC47F3005DDF}">
      <dsp:nvSpPr>
        <dsp:cNvPr id="0" name=""/>
        <dsp:cNvSpPr/>
      </dsp:nvSpPr>
      <dsp:spPr>
        <a:xfrm>
          <a:off x="4793551" y="1644300"/>
          <a:ext cx="1359598" cy="1359598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5099461" y="1644300"/>
        <a:ext cx="747778" cy="102309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Tax is determined by?</a:t>
          </a:r>
          <a:endParaRPr lang="en-US" sz="2200" kern="1200" dirty="0"/>
        </a:p>
      </dsp:txBody>
      <dsp:txXfrm>
        <a:off x="2190" y="173192"/>
        <a:ext cx="2135981" cy="799194"/>
      </dsp:txXfrm>
    </dsp:sp>
    <dsp:sp modelId="{60221275-6027-4ED4-8388-56E22064B02F}">
      <dsp:nvSpPr>
        <dsp:cNvPr id="0" name=""/>
        <dsp:cNvSpPr/>
      </dsp:nvSpPr>
      <dsp:spPr>
        <a:xfrm>
          <a:off x="2190" y="972387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190" y="972387"/>
        <a:ext cx="2135981" cy="3502619"/>
      </dsp:txXfrm>
    </dsp:sp>
    <dsp:sp modelId="{C7EAF887-E8E5-41BB-A335-069478E7821F}">
      <dsp:nvSpPr>
        <dsp:cNvPr id="0" name=""/>
        <dsp:cNvSpPr/>
      </dsp:nvSpPr>
      <dsp:spPr>
        <a:xfrm>
          <a:off x="2437209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Paid by?</a:t>
          </a:r>
          <a:endParaRPr lang="en-US" sz="2200" kern="1200" dirty="0"/>
        </a:p>
      </dsp:txBody>
      <dsp:txXfrm>
        <a:off x="2437209" y="173192"/>
        <a:ext cx="2135981" cy="799194"/>
      </dsp:txXfrm>
    </dsp:sp>
    <dsp:sp modelId="{CAEA9621-F93D-422F-BBBC-44D4A4B1435B}">
      <dsp:nvSpPr>
        <dsp:cNvPr id="0" name=""/>
        <dsp:cNvSpPr/>
      </dsp:nvSpPr>
      <dsp:spPr>
        <a:xfrm>
          <a:off x="2437209" y="972387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437209" y="972387"/>
        <a:ext cx="2135981" cy="3502619"/>
      </dsp:txXfrm>
    </dsp:sp>
    <dsp:sp modelId="{78A3DF29-D4E4-4DF0-A194-6452E2A6A7C9}">
      <dsp:nvSpPr>
        <dsp:cNvPr id="0" name=""/>
        <dsp:cNvSpPr/>
      </dsp:nvSpPr>
      <dsp:spPr>
        <a:xfrm>
          <a:off x="4872227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Helps fund?</a:t>
          </a:r>
          <a:endParaRPr lang="en-US" sz="2200" kern="1200" dirty="0"/>
        </a:p>
      </dsp:txBody>
      <dsp:txXfrm>
        <a:off x="4872227" y="173192"/>
        <a:ext cx="2135981" cy="799194"/>
      </dsp:txXfrm>
    </dsp:sp>
    <dsp:sp modelId="{6A412539-CE27-4D72-A5CB-4AAC905D12F1}">
      <dsp:nvSpPr>
        <dsp:cNvPr id="0" name=""/>
        <dsp:cNvSpPr/>
      </dsp:nvSpPr>
      <dsp:spPr>
        <a:xfrm>
          <a:off x="4872227" y="972387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872227" y="972387"/>
        <a:ext cx="2135981" cy="35026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Tax is determined by?</a:t>
          </a:r>
          <a:endParaRPr lang="en-US" sz="2200" kern="1200" dirty="0"/>
        </a:p>
      </dsp:txBody>
      <dsp:txXfrm>
        <a:off x="2190" y="173192"/>
        <a:ext cx="2135981" cy="799194"/>
      </dsp:txXfrm>
    </dsp:sp>
    <dsp:sp modelId="{60221275-6027-4ED4-8388-56E22064B02F}">
      <dsp:nvSpPr>
        <dsp:cNvPr id="0" name=""/>
        <dsp:cNvSpPr/>
      </dsp:nvSpPr>
      <dsp:spPr>
        <a:xfrm>
          <a:off x="2190" y="972387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190" y="972387"/>
        <a:ext cx="2135981" cy="3502619"/>
      </dsp:txXfrm>
    </dsp:sp>
    <dsp:sp modelId="{C7EAF887-E8E5-41BB-A335-069478E7821F}">
      <dsp:nvSpPr>
        <dsp:cNvPr id="0" name=""/>
        <dsp:cNvSpPr/>
      </dsp:nvSpPr>
      <dsp:spPr>
        <a:xfrm>
          <a:off x="2437209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Paid by?</a:t>
          </a:r>
          <a:endParaRPr lang="en-US" sz="2200" kern="1200" dirty="0"/>
        </a:p>
      </dsp:txBody>
      <dsp:txXfrm>
        <a:off x="2437209" y="173192"/>
        <a:ext cx="2135981" cy="799194"/>
      </dsp:txXfrm>
    </dsp:sp>
    <dsp:sp modelId="{CAEA9621-F93D-422F-BBBC-44D4A4B1435B}">
      <dsp:nvSpPr>
        <dsp:cNvPr id="0" name=""/>
        <dsp:cNvSpPr/>
      </dsp:nvSpPr>
      <dsp:spPr>
        <a:xfrm>
          <a:off x="2437209" y="972387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437209" y="972387"/>
        <a:ext cx="2135981" cy="3502619"/>
      </dsp:txXfrm>
    </dsp:sp>
    <dsp:sp modelId="{78A3DF29-D4E4-4DF0-A194-6452E2A6A7C9}">
      <dsp:nvSpPr>
        <dsp:cNvPr id="0" name=""/>
        <dsp:cNvSpPr/>
      </dsp:nvSpPr>
      <dsp:spPr>
        <a:xfrm>
          <a:off x="4872227" y="17319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Helps fund?</a:t>
          </a:r>
          <a:endParaRPr lang="en-US" sz="2200" kern="1200" dirty="0"/>
        </a:p>
      </dsp:txBody>
      <dsp:txXfrm>
        <a:off x="4872227" y="173192"/>
        <a:ext cx="2135981" cy="799194"/>
      </dsp:txXfrm>
    </dsp:sp>
    <dsp:sp modelId="{6A412539-CE27-4D72-A5CB-4AAC905D12F1}">
      <dsp:nvSpPr>
        <dsp:cNvPr id="0" name=""/>
        <dsp:cNvSpPr/>
      </dsp:nvSpPr>
      <dsp:spPr>
        <a:xfrm>
          <a:off x="4874418" y="960198"/>
          <a:ext cx="2135981" cy="350261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874418" y="960198"/>
        <a:ext cx="2135981" cy="350261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34" y="10934"/>
          <a:ext cx="3275855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Purpose</a:t>
          </a:r>
          <a:endParaRPr lang="en-US" sz="4100" kern="1200" dirty="0"/>
        </a:p>
      </dsp:txBody>
      <dsp:txXfrm>
        <a:off x="34" y="10934"/>
        <a:ext cx="3275855" cy="1180800"/>
      </dsp:txXfrm>
    </dsp:sp>
    <dsp:sp modelId="{60221275-6027-4ED4-8388-56E22064B02F}">
      <dsp:nvSpPr>
        <dsp:cNvPr id="0" name=""/>
        <dsp:cNvSpPr/>
      </dsp:nvSpPr>
      <dsp:spPr>
        <a:xfrm>
          <a:off x="34" y="1191734"/>
          <a:ext cx="3275855" cy="38265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</dsp:txBody>
      <dsp:txXfrm>
        <a:off x="34" y="1191734"/>
        <a:ext cx="3275855" cy="3826530"/>
      </dsp:txXfrm>
    </dsp:sp>
    <dsp:sp modelId="{C7EAF887-E8E5-41BB-A335-069478E7821F}">
      <dsp:nvSpPr>
        <dsp:cNvPr id="0" name=""/>
        <dsp:cNvSpPr/>
      </dsp:nvSpPr>
      <dsp:spPr>
        <a:xfrm>
          <a:off x="3734509" y="10934"/>
          <a:ext cx="3275855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Tax charged</a:t>
          </a:r>
          <a:endParaRPr lang="en-US" sz="4100" kern="1200" dirty="0"/>
        </a:p>
      </dsp:txBody>
      <dsp:txXfrm>
        <a:off x="3734509" y="10934"/>
        <a:ext cx="3275855" cy="1180800"/>
      </dsp:txXfrm>
    </dsp:sp>
    <dsp:sp modelId="{CAEA9621-F93D-422F-BBBC-44D4A4B1435B}">
      <dsp:nvSpPr>
        <dsp:cNvPr id="0" name=""/>
        <dsp:cNvSpPr/>
      </dsp:nvSpPr>
      <dsp:spPr>
        <a:xfrm>
          <a:off x="3734509" y="1191734"/>
          <a:ext cx="3275855" cy="38265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100" kern="1200" dirty="0"/>
        </a:p>
      </dsp:txBody>
      <dsp:txXfrm>
        <a:off x="3734509" y="1191734"/>
        <a:ext cx="3275855" cy="38265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34" y="139814"/>
          <a:ext cx="3275855" cy="1238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Purpose</a:t>
          </a:r>
          <a:endParaRPr lang="en-US" sz="4300" kern="1200" dirty="0"/>
        </a:p>
      </dsp:txBody>
      <dsp:txXfrm>
        <a:off x="34" y="139814"/>
        <a:ext cx="3275855" cy="1238399"/>
      </dsp:txXfrm>
    </dsp:sp>
    <dsp:sp modelId="{60221275-6027-4ED4-8388-56E22064B02F}">
      <dsp:nvSpPr>
        <dsp:cNvPr id="0" name=""/>
        <dsp:cNvSpPr/>
      </dsp:nvSpPr>
      <dsp:spPr>
        <a:xfrm>
          <a:off x="34" y="1378214"/>
          <a:ext cx="3275855" cy="25967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 dirty="0"/>
        </a:p>
      </dsp:txBody>
      <dsp:txXfrm>
        <a:off x="34" y="1378214"/>
        <a:ext cx="3275855" cy="2596770"/>
      </dsp:txXfrm>
    </dsp:sp>
    <dsp:sp modelId="{C7EAF887-E8E5-41BB-A335-069478E7821F}">
      <dsp:nvSpPr>
        <dsp:cNvPr id="0" name=""/>
        <dsp:cNvSpPr/>
      </dsp:nvSpPr>
      <dsp:spPr>
        <a:xfrm>
          <a:off x="3734509" y="139814"/>
          <a:ext cx="3275855" cy="12383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Tax charged</a:t>
          </a:r>
          <a:endParaRPr lang="en-US" sz="4300" kern="1200" dirty="0"/>
        </a:p>
      </dsp:txBody>
      <dsp:txXfrm>
        <a:off x="3734509" y="139814"/>
        <a:ext cx="3275855" cy="1238399"/>
      </dsp:txXfrm>
    </dsp:sp>
    <dsp:sp modelId="{CAEA9621-F93D-422F-BBBC-44D4A4B1435B}">
      <dsp:nvSpPr>
        <dsp:cNvPr id="0" name=""/>
        <dsp:cNvSpPr/>
      </dsp:nvSpPr>
      <dsp:spPr>
        <a:xfrm>
          <a:off x="3734509" y="1378214"/>
          <a:ext cx="3275855" cy="25967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 dirty="0"/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300" kern="1200" dirty="0"/>
        </a:p>
      </dsp:txBody>
      <dsp:txXfrm>
        <a:off x="3734509" y="1378214"/>
        <a:ext cx="3275855" cy="259677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396D4-9234-4B40-A654-1D294A0A21BB}">
      <dsp:nvSpPr>
        <dsp:cNvPr id="0" name=""/>
        <dsp:cNvSpPr/>
      </dsp:nvSpPr>
      <dsp:spPr>
        <a:xfrm>
          <a:off x="1145" y="934309"/>
          <a:ext cx="1755177" cy="2195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145" y="934309"/>
        <a:ext cx="1755177" cy="2195380"/>
      </dsp:txXfrm>
    </dsp:sp>
    <dsp:sp modelId="{198AF8A4-784F-4701-A381-CB3DA53A13AA}">
      <dsp:nvSpPr>
        <dsp:cNvPr id="0" name=""/>
        <dsp:cNvSpPr/>
      </dsp:nvSpPr>
      <dsp:spPr>
        <a:xfrm>
          <a:off x="1855787" y="1676770"/>
          <a:ext cx="710459" cy="710459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949958" y="1948450"/>
        <a:ext cx="522117" cy="167099"/>
      </dsp:txXfrm>
    </dsp:sp>
    <dsp:sp modelId="{3962B9BF-C0B2-4DF1-9F38-97CC546605FB}">
      <dsp:nvSpPr>
        <dsp:cNvPr id="0" name=""/>
        <dsp:cNvSpPr/>
      </dsp:nvSpPr>
      <dsp:spPr>
        <a:xfrm>
          <a:off x="2665711" y="934309"/>
          <a:ext cx="1755177" cy="2195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65711" y="934309"/>
        <a:ext cx="1755177" cy="2195380"/>
      </dsp:txXfrm>
    </dsp:sp>
    <dsp:sp modelId="{A3CD568A-2284-4C29-9767-7E18B1F5909C}">
      <dsp:nvSpPr>
        <dsp:cNvPr id="0" name=""/>
        <dsp:cNvSpPr/>
      </dsp:nvSpPr>
      <dsp:spPr>
        <a:xfrm>
          <a:off x="4520353" y="1676770"/>
          <a:ext cx="710459" cy="710459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4614524" y="1823125"/>
        <a:ext cx="522117" cy="417749"/>
      </dsp:txXfrm>
    </dsp:sp>
    <dsp:sp modelId="{1BF475C9-76FD-4973-8DFD-11161ABCE4AC}">
      <dsp:nvSpPr>
        <dsp:cNvPr id="0" name=""/>
        <dsp:cNvSpPr/>
      </dsp:nvSpPr>
      <dsp:spPr>
        <a:xfrm>
          <a:off x="5330276" y="934309"/>
          <a:ext cx="1755177" cy="219538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330276" y="934309"/>
        <a:ext cx="1755177" cy="21953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12576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Tax is determined by?</a:t>
          </a:r>
          <a:endParaRPr lang="en-US" sz="2200" kern="1200" dirty="0"/>
        </a:p>
      </dsp:txBody>
      <dsp:txXfrm>
        <a:off x="2190" y="125762"/>
        <a:ext cx="2135981" cy="799194"/>
      </dsp:txXfrm>
    </dsp:sp>
    <dsp:sp modelId="{60221275-6027-4ED4-8388-56E22064B02F}">
      <dsp:nvSpPr>
        <dsp:cNvPr id="0" name=""/>
        <dsp:cNvSpPr/>
      </dsp:nvSpPr>
      <dsp:spPr>
        <a:xfrm>
          <a:off x="2190" y="924957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190" y="924957"/>
        <a:ext cx="2135981" cy="3140280"/>
      </dsp:txXfrm>
    </dsp:sp>
    <dsp:sp modelId="{C7EAF887-E8E5-41BB-A335-069478E7821F}">
      <dsp:nvSpPr>
        <dsp:cNvPr id="0" name=""/>
        <dsp:cNvSpPr/>
      </dsp:nvSpPr>
      <dsp:spPr>
        <a:xfrm>
          <a:off x="2437209" y="12576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Paid by who?</a:t>
          </a:r>
          <a:endParaRPr lang="en-US" sz="2200" kern="1200" dirty="0"/>
        </a:p>
      </dsp:txBody>
      <dsp:txXfrm>
        <a:off x="2437209" y="125762"/>
        <a:ext cx="2135981" cy="799194"/>
      </dsp:txXfrm>
    </dsp:sp>
    <dsp:sp modelId="{CAEA9621-F93D-422F-BBBC-44D4A4B1435B}">
      <dsp:nvSpPr>
        <dsp:cNvPr id="0" name=""/>
        <dsp:cNvSpPr/>
      </dsp:nvSpPr>
      <dsp:spPr>
        <a:xfrm>
          <a:off x="2438405" y="924737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438405" y="924737"/>
        <a:ext cx="2135981" cy="3140280"/>
      </dsp:txXfrm>
    </dsp:sp>
    <dsp:sp modelId="{78A3DF29-D4E4-4DF0-A194-6452E2A6A7C9}">
      <dsp:nvSpPr>
        <dsp:cNvPr id="0" name=""/>
        <dsp:cNvSpPr/>
      </dsp:nvSpPr>
      <dsp:spPr>
        <a:xfrm>
          <a:off x="4872227" y="12576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Helps fund?</a:t>
          </a:r>
          <a:endParaRPr lang="en-US" sz="2200" kern="1200" dirty="0"/>
        </a:p>
      </dsp:txBody>
      <dsp:txXfrm>
        <a:off x="4872227" y="125762"/>
        <a:ext cx="2135981" cy="799194"/>
      </dsp:txXfrm>
    </dsp:sp>
    <dsp:sp modelId="{6A412539-CE27-4D72-A5CB-4AAC905D12F1}">
      <dsp:nvSpPr>
        <dsp:cNvPr id="0" name=""/>
        <dsp:cNvSpPr/>
      </dsp:nvSpPr>
      <dsp:spPr>
        <a:xfrm>
          <a:off x="4874418" y="914029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874418" y="914029"/>
        <a:ext cx="2135981" cy="31402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74845"/>
          <a:ext cx="2135981" cy="760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Tax is determined by?</a:t>
          </a:r>
          <a:endParaRPr lang="en-US" sz="2100" kern="1200" dirty="0"/>
        </a:p>
      </dsp:txBody>
      <dsp:txXfrm>
        <a:off x="2190" y="74845"/>
        <a:ext cx="2135981" cy="760795"/>
      </dsp:txXfrm>
    </dsp:sp>
    <dsp:sp modelId="{60221275-6027-4ED4-8388-56E22064B02F}">
      <dsp:nvSpPr>
        <dsp:cNvPr id="0" name=""/>
        <dsp:cNvSpPr/>
      </dsp:nvSpPr>
      <dsp:spPr>
        <a:xfrm>
          <a:off x="2190" y="835641"/>
          <a:ext cx="2135981" cy="33434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2190" y="835641"/>
        <a:ext cx="2135981" cy="3343410"/>
      </dsp:txXfrm>
    </dsp:sp>
    <dsp:sp modelId="{C7EAF887-E8E5-41BB-A335-069478E7821F}">
      <dsp:nvSpPr>
        <dsp:cNvPr id="0" name=""/>
        <dsp:cNvSpPr/>
      </dsp:nvSpPr>
      <dsp:spPr>
        <a:xfrm>
          <a:off x="2437209" y="74845"/>
          <a:ext cx="2135981" cy="760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Paid by?</a:t>
          </a:r>
          <a:endParaRPr lang="en-US" sz="2100" kern="1200" dirty="0"/>
        </a:p>
      </dsp:txBody>
      <dsp:txXfrm>
        <a:off x="2437209" y="74845"/>
        <a:ext cx="2135981" cy="760795"/>
      </dsp:txXfrm>
    </dsp:sp>
    <dsp:sp modelId="{CAEA9621-F93D-422F-BBBC-44D4A4B1435B}">
      <dsp:nvSpPr>
        <dsp:cNvPr id="0" name=""/>
        <dsp:cNvSpPr/>
      </dsp:nvSpPr>
      <dsp:spPr>
        <a:xfrm>
          <a:off x="2437209" y="835641"/>
          <a:ext cx="2135981" cy="33434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2437209" y="835641"/>
        <a:ext cx="2135981" cy="3343410"/>
      </dsp:txXfrm>
    </dsp:sp>
    <dsp:sp modelId="{78A3DF29-D4E4-4DF0-A194-6452E2A6A7C9}">
      <dsp:nvSpPr>
        <dsp:cNvPr id="0" name=""/>
        <dsp:cNvSpPr/>
      </dsp:nvSpPr>
      <dsp:spPr>
        <a:xfrm>
          <a:off x="4872227" y="74845"/>
          <a:ext cx="2135981" cy="760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Helps fund?</a:t>
          </a:r>
          <a:endParaRPr lang="en-US" sz="2100" kern="1200" dirty="0"/>
        </a:p>
      </dsp:txBody>
      <dsp:txXfrm>
        <a:off x="4872227" y="74845"/>
        <a:ext cx="2135981" cy="760795"/>
      </dsp:txXfrm>
    </dsp:sp>
    <dsp:sp modelId="{6A412539-CE27-4D72-A5CB-4AAC905D12F1}">
      <dsp:nvSpPr>
        <dsp:cNvPr id="0" name=""/>
        <dsp:cNvSpPr/>
      </dsp:nvSpPr>
      <dsp:spPr>
        <a:xfrm>
          <a:off x="4874418" y="824006"/>
          <a:ext cx="2135981" cy="33434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>
        <a:off x="4874418" y="824006"/>
        <a:ext cx="2135981" cy="334341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81011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Tax is determined by?</a:t>
          </a:r>
          <a:endParaRPr lang="en-US" sz="2200" kern="1200" dirty="0"/>
        </a:p>
      </dsp:txBody>
      <dsp:txXfrm>
        <a:off x="2190" y="81011"/>
        <a:ext cx="2135981" cy="799194"/>
      </dsp:txXfrm>
    </dsp:sp>
    <dsp:sp modelId="{60221275-6027-4ED4-8388-56E22064B02F}">
      <dsp:nvSpPr>
        <dsp:cNvPr id="0" name=""/>
        <dsp:cNvSpPr/>
      </dsp:nvSpPr>
      <dsp:spPr>
        <a:xfrm>
          <a:off x="2190" y="880205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190" y="880205"/>
        <a:ext cx="2135981" cy="3140280"/>
      </dsp:txXfrm>
    </dsp:sp>
    <dsp:sp modelId="{C7EAF887-E8E5-41BB-A335-069478E7821F}">
      <dsp:nvSpPr>
        <dsp:cNvPr id="0" name=""/>
        <dsp:cNvSpPr/>
      </dsp:nvSpPr>
      <dsp:spPr>
        <a:xfrm>
          <a:off x="2437209" y="81011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Paid by?</a:t>
          </a:r>
          <a:endParaRPr lang="en-US" sz="2200" kern="1200" dirty="0"/>
        </a:p>
      </dsp:txBody>
      <dsp:txXfrm>
        <a:off x="2437209" y="81011"/>
        <a:ext cx="2135981" cy="799194"/>
      </dsp:txXfrm>
    </dsp:sp>
    <dsp:sp modelId="{CAEA9621-F93D-422F-BBBC-44D4A4B1435B}">
      <dsp:nvSpPr>
        <dsp:cNvPr id="0" name=""/>
        <dsp:cNvSpPr/>
      </dsp:nvSpPr>
      <dsp:spPr>
        <a:xfrm>
          <a:off x="2437209" y="880205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437209" y="880205"/>
        <a:ext cx="2135981" cy="3140280"/>
      </dsp:txXfrm>
    </dsp:sp>
    <dsp:sp modelId="{78A3DF29-D4E4-4DF0-A194-6452E2A6A7C9}">
      <dsp:nvSpPr>
        <dsp:cNvPr id="0" name=""/>
        <dsp:cNvSpPr/>
      </dsp:nvSpPr>
      <dsp:spPr>
        <a:xfrm>
          <a:off x="4872227" y="81011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Helps fund?</a:t>
          </a:r>
          <a:endParaRPr lang="en-US" sz="2200" kern="1200" dirty="0"/>
        </a:p>
      </dsp:txBody>
      <dsp:txXfrm>
        <a:off x="4872227" y="81011"/>
        <a:ext cx="2135981" cy="799194"/>
      </dsp:txXfrm>
    </dsp:sp>
    <dsp:sp modelId="{6A412539-CE27-4D72-A5CB-4AAC905D12F1}">
      <dsp:nvSpPr>
        <dsp:cNvPr id="0" name=""/>
        <dsp:cNvSpPr/>
      </dsp:nvSpPr>
      <dsp:spPr>
        <a:xfrm>
          <a:off x="4874418" y="869277"/>
          <a:ext cx="2135981" cy="314028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874418" y="869277"/>
        <a:ext cx="2135981" cy="314028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48681-2123-4BA5-AF5B-196CD2A13163}">
      <dsp:nvSpPr>
        <dsp:cNvPr id="0" name=""/>
        <dsp:cNvSpPr/>
      </dsp:nvSpPr>
      <dsp:spPr>
        <a:xfrm>
          <a:off x="381627" y="2381"/>
          <a:ext cx="6475745" cy="885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407572" y="28326"/>
        <a:ext cx="6423855" cy="833934"/>
      </dsp:txXfrm>
    </dsp:sp>
    <dsp:sp modelId="{AB9C7949-81BF-4F1F-B493-1EBD9440B836}">
      <dsp:nvSpPr>
        <dsp:cNvPr id="0" name=""/>
        <dsp:cNvSpPr/>
      </dsp:nvSpPr>
      <dsp:spPr>
        <a:xfrm rot="5400000">
          <a:off x="3453407" y="910351"/>
          <a:ext cx="332184" cy="39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3499913" y="943570"/>
        <a:ext cx="239173" cy="232529"/>
      </dsp:txXfrm>
    </dsp:sp>
    <dsp:sp modelId="{D57DFB0B-8B12-4D1F-BFF1-D1F88B646719}">
      <dsp:nvSpPr>
        <dsp:cNvPr id="0" name=""/>
        <dsp:cNvSpPr/>
      </dsp:nvSpPr>
      <dsp:spPr>
        <a:xfrm>
          <a:off x="381627" y="1331118"/>
          <a:ext cx="6475745" cy="885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407572" y="1357063"/>
        <a:ext cx="6423855" cy="833934"/>
      </dsp:txXfrm>
    </dsp:sp>
    <dsp:sp modelId="{C08F84BB-4AAE-42B7-8C8C-343A496376DB}">
      <dsp:nvSpPr>
        <dsp:cNvPr id="0" name=""/>
        <dsp:cNvSpPr/>
      </dsp:nvSpPr>
      <dsp:spPr>
        <a:xfrm rot="5400000">
          <a:off x="3453407" y="2239089"/>
          <a:ext cx="332184" cy="39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3499913" y="2272308"/>
        <a:ext cx="239173" cy="232529"/>
      </dsp:txXfrm>
    </dsp:sp>
    <dsp:sp modelId="{C0DA8CC0-E59B-455A-9367-4C74C4D644EA}">
      <dsp:nvSpPr>
        <dsp:cNvPr id="0" name=""/>
        <dsp:cNvSpPr/>
      </dsp:nvSpPr>
      <dsp:spPr>
        <a:xfrm>
          <a:off x="381627" y="2659856"/>
          <a:ext cx="6475745" cy="885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407572" y="2685801"/>
        <a:ext cx="6423855" cy="833934"/>
      </dsp:txXfrm>
    </dsp:sp>
    <dsp:sp modelId="{CFE4D50C-DEBB-478F-9C30-D6C473B2DA6F}">
      <dsp:nvSpPr>
        <dsp:cNvPr id="0" name=""/>
        <dsp:cNvSpPr/>
      </dsp:nvSpPr>
      <dsp:spPr>
        <a:xfrm rot="5400000">
          <a:off x="3453407" y="3567826"/>
          <a:ext cx="332184" cy="3986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3499913" y="3601045"/>
        <a:ext cx="239173" cy="232529"/>
      </dsp:txXfrm>
    </dsp:sp>
    <dsp:sp modelId="{6F2E5DAE-2FB0-4256-9DF1-31472A643081}">
      <dsp:nvSpPr>
        <dsp:cNvPr id="0" name=""/>
        <dsp:cNvSpPr/>
      </dsp:nvSpPr>
      <dsp:spPr>
        <a:xfrm>
          <a:off x="381627" y="3988593"/>
          <a:ext cx="6475745" cy="8858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407572" y="4014538"/>
        <a:ext cx="6423855" cy="83393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B3D24-0D7C-4AEC-85FD-912751EBF619}">
      <dsp:nvSpPr>
        <dsp:cNvPr id="0" name=""/>
        <dsp:cNvSpPr/>
      </dsp:nvSpPr>
      <dsp:spPr>
        <a:xfrm>
          <a:off x="866" y="1054529"/>
          <a:ext cx="3381002" cy="2028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866" y="1054529"/>
        <a:ext cx="3381002" cy="2028601"/>
      </dsp:txXfrm>
    </dsp:sp>
    <dsp:sp modelId="{36C75C64-6F78-4243-853E-35269B1EAD0B}">
      <dsp:nvSpPr>
        <dsp:cNvPr id="0" name=""/>
        <dsp:cNvSpPr/>
      </dsp:nvSpPr>
      <dsp:spPr>
        <a:xfrm>
          <a:off x="3719970" y="1054529"/>
          <a:ext cx="3381002" cy="20286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719970" y="1054529"/>
        <a:ext cx="3381002" cy="2028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C1791-146D-4EA1-B89C-0FE2167AD5C9}">
      <dsp:nvSpPr>
        <dsp:cNvPr id="0" name=""/>
        <dsp:cNvSpPr/>
      </dsp:nvSpPr>
      <dsp:spPr>
        <a:xfrm>
          <a:off x="3505199" y="2508885"/>
          <a:ext cx="2745294" cy="317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18"/>
              </a:lnTo>
              <a:lnTo>
                <a:pt x="2745294" y="158818"/>
              </a:lnTo>
              <a:lnTo>
                <a:pt x="2745294" y="3176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8D255-A054-49BD-BA64-277FABBCFC47}">
      <dsp:nvSpPr>
        <dsp:cNvPr id="0" name=""/>
        <dsp:cNvSpPr/>
      </dsp:nvSpPr>
      <dsp:spPr>
        <a:xfrm>
          <a:off x="3505199" y="2508885"/>
          <a:ext cx="915098" cy="3176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818"/>
              </a:lnTo>
              <a:lnTo>
                <a:pt x="915098" y="158818"/>
              </a:lnTo>
              <a:lnTo>
                <a:pt x="915098" y="3176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97219-F267-4126-B92F-B5D55F1340CA}">
      <dsp:nvSpPr>
        <dsp:cNvPr id="0" name=""/>
        <dsp:cNvSpPr/>
      </dsp:nvSpPr>
      <dsp:spPr>
        <a:xfrm>
          <a:off x="2590101" y="2508885"/>
          <a:ext cx="915098" cy="317637"/>
        </a:xfrm>
        <a:custGeom>
          <a:avLst/>
          <a:gdLst/>
          <a:ahLst/>
          <a:cxnLst/>
          <a:rect l="0" t="0" r="0" b="0"/>
          <a:pathLst>
            <a:path>
              <a:moveTo>
                <a:pt x="915098" y="0"/>
              </a:moveTo>
              <a:lnTo>
                <a:pt x="915098" y="158818"/>
              </a:lnTo>
              <a:lnTo>
                <a:pt x="0" y="158818"/>
              </a:lnTo>
              <a:lnTo>
                <a:pt x="0" y="3176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D4F5A-9462-41DE-8AFD-E62AD1ADA622}">
      <dsp:nvSpPr>
        <dsp:cNvPr id="0" name=""/>
        <dsp:cNvSpPr/>
      </dsp:nvSpPr>
      <dsp:spPr>
        <a:xfrm>
          <a:off x="759905" y="2508885"/>
          <a:ext cx="2745294" cy="317637"/>
        </a:xfrm>
        <a:custGeom>
          <a:avLst/>
          <a:gdLst/>
          <a:ahLst/>
          <a:cxnLst/>
          <a:rect l="0" t="0" r="0" b="0"/>
          <a:pathLst>
            <a:path>
              <a:moveTo>
                <a:pt x="2745294" y="0"/>
              </a:moveTo>
              <a:lnTo>
                <a:pt x="2745294" y="158818"/>
              </a:lnTo>
              <a:lnTo>
                <a:pt x="0" y="158818"/>
              </a:lnTo>
              <a:lnTo>
                <a:pt x="0" y="31763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C52FD-347E-49C1-BA89-DB9B3162C3F2}">
      <dsp:nvSpPr>
        <dsp:cNvPr id="0" name=""/>
        <dsp:cNvSpPr/>
      </dsp:nvSpPr>
      <dsp:spPr>
        <a:xfrm>
          <a:off x="1752598" y="762000"/>
          <a:ext cx="3505203" cy="17468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/>
            <a:t>Community</a:t>
          </a:r>
          <a:r>
            <a:rPr lang="en-US" sz="3000" kern="1200" dirty="0" smtClean="0"/>
            <a:t> - a group of people working together for a common good</a:t>
          </a:r>
          <a:endParaRPr lang="en-US" sz="3000" kern="1200" dirty="0"/>
        </a:p>
      </dsp:txBody>
      <dsp:txXfrm>
        <a:off x="1752598" y="762000"/>
        <a:ext cx="3505203" cy="1746884"/>
      </dsp:txXfrm>
    </dsp:sp>
    <dsp:sp modelId="{543C9773-5D2C-4B5A-AF01-61A7AAB25B16}">
      <dsp:nvSpPr>
        <dsp:cNvPr id="0" name=""/>
        <dsp:cNvSpPr/>
      </dsp:nvSpPr>
      <dsp:spPr>
        <a:xfrm>
          <a:off x="3626" y="2826522"/>
          <a:ext cx="1512558" cy="1288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3626" y="2826522"/>
        <a:ext cx="1512558" cy="1288276"/>
      </dsp:txXfrm>
    </dsp:sp>
    <dsp:sp modelId="{A8CCFCF4-F42E-47A3-B898-ADE608F3393A}">
      <dsp:nvSpPr>
        <dsp:cNvPr id="0" name=""/>
        <dsp:cNvSpPr/>
      </dsp:nvSpPr>
      <dsp:spPr>
        <a:xfrm>
          <a:off x="1833822" y="2826522"/>
          <a:ext cx="1512558" cy="1288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1833822" y="2826522"/>
        <a:ext cx="1512558" cy="1288276"/>
      </dsp:txXfrm>
    </dsp:sp>
    <dsp:sp modelId="{B96A2291-FF86-43C2-9B50-B74A6C4B28DB}">
      <dsp:nvSpPr>
        <dsp:cNvPr id="0" name=""/>
        <dsp:cNvSpPr/>
      </dsp:nvSpPr>
      <dsp:spPr>
        <a:xfrm>
          <a:off x="3664018" y="2826522"/>
          <a:ext cx="1512558" cy="1288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3664018" y="2826522"/>
        <a:ext cx="1512558" cy="1288276"/>
      </dsp:txXfrm>
    </dsp:sp>
    <dsp:sp modelId="{09CF4401-A67A-4508-9D59-D26796B3E7C5}">
      <dsp:nvSpPr>
        <dsp:cNvPr id="0" name=""/>
        <dsp:cNvSpPr/>
      </dsp:nvSpPr>
      <dsp:spPr>
        <a:xfrm>
          <a:off x="5494214" y="2826522"/>
          <a:ext cx="1512558" cy="1288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 dirty="0"/>
        </a:p>
      </dsp:txBody>
      <dsp:txXfrm>
        <a:off x="5494214" y="2826522"/>
        <a:ext cx="1512558" cy="128827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FE9A1-D3C4-4FF1-A7EF-33DCDE888DFD}">
      <dsp:nvSpPr>
        <dsp:cNvPr id="0" name=""/>
        <dsp:cNvSpPr/>
      </dsp:nvSpPr>
      <dsp:spPr>
        <a:xfrm>
          <a:off x="1295399" y="0"/>
          <a:ext cx="4648200" cy="46482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E03F9-DB7C-413E-93F6-4EF700A0E6C7}">
      <dsp:nvSpPr>
        <dsp:cNvPr id="0" name=""/>
        <dsp:cNvSpPr/>
      </dsp:nvSpPr>
      <dsp:spPr>
        <a:xfrm>
          <a:off x="380996" y="9"/>
          <a:ext cx="3073148" cy="2158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86378" y="105391"/>
        <a:ext cx="2862384" cy="1947990"/>
      </dsp:txXfrm>
    </dsp:sp>
    <dsp:sp modelId="{E180D196-3A67-4659-828A-16F55CEC946E}">
      <dsp:nvSpPr>
        <dsp:cNvPr id="0" name=""/>
        <dsp:cNvSpPr/>
      </dsp:nvSpPr>
      <dsp:spPr>
        <a:xfrm>
          <a:off x="3809992" y="0"/>
          <a:ext cx="3073148" cy="2158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915374" y="105382"/>
        <a:ext cx="2862384" cy="1947990"/>
      </dsp:txXfrm>
    </dsp:sp>
    <dsp:sp modelId="{3BEF4C1C-B768-4BAD-848E-EE8233FADCF4}">
      <dsp:nvSpPr>
        <dsp:cNvPr id="0" name=""/>
        <dsp:cNvSpPr/>
      </dsp:nvSpPr>
      <dsp:spPr>
        <a:xfrm>
          <a:off x="380996" y="2438399"/>
          <a:ext cx="3073148" cy="2158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86378" y="2543781"/>
        <a:ext cx="2862384" cy="1947990"/>
      </dsp:txXfrm>
    </dsp:sp>
    <dsp:sp modelId="{87E30E56-EAA6-461B-8B65-42A635F37648}">
      <dsp:nvSpPr>
        <dsp:cNvPr id="0" name=""/>
        <dsp:cNvSpPr/>
      </dsp:nvSpPr>
      <dsp:spPr>
        <a:xfrm>
          <a:off x="3809992" y="2438399"/>
          <a:ext cx="3073148" cy="21587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915374" y="2543781"/>
        <a:ext cx="2862384" cy="19479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A1D5E8-553A-4030-9C2B-F21B83A1BB52}">
      <dsp:nvSpPr>
        <dsp:cNvPr id="0" name=""/>
        <dsp:cNvSpPr/>
      </dsp:nvSpPr>
      <dsp:spPr>
        <a:xfrm>
          <a:off x="-144208" y="609604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58291" y="920262"/>
        <a:ext cx="1460594" cy="1499990"/>
      </dsp:txXfrm>
    </dsp:sp>
    <dsp:sp modelId="{E221DE6D-AFE3-48F2-83A8-137A1611F15B}">
      <dsp:nvSpPr>
        <dsp:cNvPr id="0" name=""/>
        <dsp:cNvSpPr/>
      </dsp:nvSpPr>
      <dsp:spPr>
        <a:xfrm>
          <a:off x="765733" y="2222097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068232" y="2532755"/>
        <a:ext cx="1460594" cy="1499990"/>
      </dsp:txXfrm>
    </dsp:sp>
    <dsp:sp modelId="{936174D8-674F-4BC3-8CE3-4F368F235F03}">
      <dsp:nvSpPr>
        <dsp:cNvPr id="0" name=""/>
        <dsp:cNvSpPr/>
      </dsp:nvSpPr>
      <dsp:spPr>
        <a:xfrm>
          <a:off x="1676399" y="609604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978898" y="920262"/>
        <a:ext cx="1460594" cy="1499990"/>
      </dsp:txXfrm>
    </dsp:sp>
    <dsp:sp modelId="{3C8F5585-A8B0-4306-9FAB-40CFB1173B54}">
      <dsp:nvSpPr>
        <dsp:cNvPr id="0" name=""/>
        <dsp:cNvSpPr/>
      </dsp:nvSpPr>
      <dsp:spPr>
        <a:xfrm>
          <a:off x="2586341" y="2222097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888840" y="2532755"/>
        <a:ext cx="1460594" cy="1499990"/>
      </dsp:txXfrm>
    </dsp:sp>
    <dsp:sp modelId="{7C76C11F-42E3-4DA9-B512-BCA2DC38DD19}">
      <dsp:nvSpPr>
        <dsp:cNvPr id="0" name=""/>
        <dsp:cNvSpPr/>
      </dsp:nvSpPr>
      <dsp:spPr>
        <a:xfrm>
          <a:off x="3497008" y="609604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3799507" y="920262"/>
        <a:ext cx="1460594" cy="1499990"/>
      </dsp:txXfrm>
    </dsp:sp>
    <dsp:sp modelId="{D496852E-5C8A-45D3-9849-04E7CC168317}">
      <dsp:nvSpPr>
        <dsp:cNvPr id="0" name=""/>
        <dsp:cNvSpPr/>
      </dsp:nvSpPr>
      <dsp:spPr>
        <a:xfrm>
          <a:off x="4406950" y="2222097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709449" y="2532755"/>
        <a:ext cx="1460594" cy="1499990"/>
      </dsp:txXfrm>
    </dsp:sp>
    <dsp:sp modelId="{CCD7240E-359A-4E01-8AE6-5F589FD09D84}">
      <dsp:nvSpPr>
        <dsp:cNvPr id="0" name=""/>
        <dsp:cNvSpPr/>
      </dsp:nvSpPr>
      <dsp:spPr>
        <a:xfrm>
          <a:off x="5317616" y="609604"/>
          <a:ext cx="2065592" cy="2121306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620115" y="920262"/>
        <a:ext cx="1460594" cy="14999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5C0AD-B0C1-4D13-970F-BDD6BF87DB20}">
      <dsp:nvSpPr>
        <dsp:cNvPr id="0" name=""/>
        <dsp:cNvSpPr/>
      </dsp:nvSpPr>
      <dsp:spPr>
        <a:xfrm>
          <a:off x="0" y="0"/>
          <a:ext cx="3581400" cy="35814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B4ED08F-F241-4C46-9524-4B5B287A47AC}">
      <dsp:nvSpPr>
        <dsp:cNvPr id="0" name=""/>
        <dsp:cNvSpPr/>
      </dsp:nvSpPr>
      <dsp:spPr>
        <a:xfrm>
          <a:off x="1790700" y="0"/>
          <a:ext cx="4991099" cy="3581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90700" y="0"/>
        <a:ext cx="4991099" cy="1701165"/>
      </dsp:txXfrm>
    </dsp:sp>
    <dsp:sp modelId="{B50C9E49-6B07-435C-9EFE-BECD7A0982E6}">
      <dsp:nvSpPr>
        <dsp:cNvPr id="0" name=""/>
        <dsp:cNvSpPr/>
      </dsp:nvSpPr>
      <dsp:spPr>
        <a:xfrm>
          <a:off x="940117" y="1701165"/>
          <a:ext cx="1701165" cy="170116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829CA3-AA74-487A-A8D0-A1D8A9BB8758}">
      <dsp:nvSpPr>
        <dsp:cNvPr id="0" name=""/>
        <dsp:cNvSpPr/>
      </dsp:nvSpPr>
      <dsp:spPr>
        <a:xfrm>
          <a:off x="1790700" y="1701165"/>
          <a:ext cx="4991099" cy="17011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90700" y="1701165"/>
        <a:ext cx="4991099" cy="17011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3094B-68C3-43D8-B5ED-1975416E16A8}">
      <dsp:nvSpPr>
        <dsp:cNvPr id="0" name=""/>
        <dsp:cNvSpPr/>
      </dsp:nvSpPr>
      <dsp:spPr>
        <a:xfrm>
          <a:off x="2017255" y="1074199"/>
          <a:ext cx="1319192" cy="1319192"/>
        </a:xfrm>
        <a:prstGeom prst="ellipse">
          <a:avLst/>
        </a:prstGeom>
        <a:solidFill>
          <a:srgbClr val="C0504D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D7FEBF6-6B18-4922-B6DD-6A34CD4519A3}">
      <dsp:nvSpPr>
        <dsp:cNvPr id="0" name=""/>
        <dsp:cNvSpPr/>
      </dsp:nvSpPr>
      <dsp:spPr>
        <a:xfrm>
          <a:off x="1911720" y="0"/>
          <a:ext cx="1530263" cy="88574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3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911720" y="0"/>
        <a:ext cx="1530263" cy="885743"/>
      </dsp:txXfrm>
    </dsp:sp>
    <dsp:sp modelId="{BD873DE6-28E4-481E-9AB0-D52DB32216B3}">
      <dsp:nvSpPr>
        <dsp:cNvPr id="0" name=""/>
        <dsp:cNvSpPr/>
      </dsp:nvSpPr>
      <dsp:spPr>
        <a:xfrm>
          <a:off x="2519076" y="1438673"/>
          <a:ext cx="1319192" cy="1319192"/>
        </a:xfrm>
        <a:prstGeom prst="ellipse">
          <a:avLst/>
        </a:prstGeom>
        <a:solidFill>
          <a:srgbClr val="92D050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DD35A4-7FBE-4A0F-A277-E7FF47700391}">
      <dsp:nvSpPr>
        <dsp:cNvPr id="0" name=""/>
        <dsp:cNvSpPr/>
      </dsp:nvSpPr>
      <dsp:spPr>
        <a:xfrm>
          <a:off x="3943276" y="1168427"/>
          <a:ext cx="1371960" cy="961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943276" y="1168427"/>
        <a:ext cx="1371960" cy="961125"/>
      </dsp:txXfrm>
    </dsp:sp>
    <dsp:sp modelId="{FC36EA43-856F-42A3-A5A3-299FB3E1BE16}">
      <dsp:nvSpPr>
        <dsp:cNvPr id="0" name=""/>
        <dsp:cNvSpPr/>
      </dsp:nvSpPr>
      <dsp:spPr>
        <a:xfrm>
          <a:off x="2327529" y="2028917"/>
          <a:ext cx="1319192" cy="1319192"/>
        </a:xfrm>
        <a:prstGeom prst="ellipse">
          <a:avLst/>
        </a:prstGeom>
        <a:solidFill>
          <a:srgbClr val="8064A2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F5DAF3-CDFA-41B0-BDD0-D1743C3D4D2C}">
      <dsp:nvSpPr>
        <dsp:cNvPr id="0" name=""/>
        <dsp:cNvSpPr/>
      </dsp:nvSpPr>
      <dsp:spPr>
        <a:xfrm>
          <a:off x="3732205" y="2807995"/>
          <a:ext cx="1371960" cy="961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732205" y="2807995"/>
        <a:ext cx="1371960" cy="961125"/>
      </dsp:txXfrm>
    </dsp:sp>
    <dsp:sp modelId="{A6A77770-3163-4500-9F54-45FB84916E44}">
      <dsp:nvSpPr>
        <dsp:cNvPr id="0" name=""/>
        <dsp:cNvSpPr/>
      </dsp:nvSpPr>
      <dsp:spPr>
        <a:xfrm>
          <a:off x="1706981" y="2028917"/>
          <a:ext cx="1319192" cy="1319192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F818F26-F64B-4D2D-9E39-C87D42F7A0C7}">
      <dsp:nvSpPr>
        <dsp:cNvPr id="0" name=""/>
        <dsp:cNvSpPr/>
      </dsp:nvSpPr>
      <dsp:spPr>
        <a:xfrm>
          <a:off x="249538" y="2807995"/>
          <a:ext cx="1371960" cy="961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49538" y="2807995"/>
        <a:ext cx="1371960" cy="961125"/>
      </dsp:txXfrm>
    </dsp:sp>
    <dsp:sp modelId="{16A29EBE-A1D0-4F1B-88E9-CF55AF3D2438}">
      <dsp:nvSpPr>
        <dsp:cNvPr id="0" name=""/>
        <dsp:cNvSpPr/>
      </dsp:nvSpPr>
      <dsp:spPr>
        <a:xfrm>
          <a:off x="1515435" y="1438673"/>
          <a:ext cx="1319192" cy="1319192"/>
        </a:xfrm>
        <a:prstGeom prst="ellipse">
          <a:avLst/>
        </a:prstGeom>
        <a:solidFill>
          <a:srgbClr val="F79646">
            <a:alpha val="50000"/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337CA7-950E-46F3-A50B-51087DEB5037}">
      <dsp:nvSpPr>
        <dsp:cNvPr id="0" name=""/>
        <dsp:cNvSpPr/>
      </dsp:nvSpPr>
      <dsp:spPr>
        <a:xfrm>
          <a:off x="38467" y="1168427"/>
          <a:ext cx="1371960" cy="9611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8467" y="1168427"/>
        <a:ext cx="1371960" cy="96112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28ECD-4EFD-4491-91E2-C1C8BA4697A6}">
      <dsp:nvSpPr>
        <dsp:cNvPr id="0" name=""/>
        <dsp:cNvSpPr/>
      </dsp:nvSpPr>
      <dsp:spPr>
        <a:xfrm>
          <a:off x="3684280" y="1467260"/>
          <a:ext cx="2080259" cy="208026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1DD1FA2-4B9A-401D-BDF3-B10249549E3C}">
      <dsp:nvSpPr>
        <dsp:cNvPr id="0" name=""/>
        <dsp:cNvSpPr/>
      </dsp:nvSpPr>
      <dsp:spPr>
        <a:xfrm>
          <a:off x="3479749" y="0"/>
          <a:ext cx="2413101" cy="139674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479749" y="0"/>
        <a:ext cx="2413101" cy="1396746"/>
      </dsp:txXfrm>
    </dsp:sp>
    <dsp:sp modelId="{586EAD0A-4740-4BA4-8085-8AC09399EDEC}">
      <dsp:nvSpPr>
        <dsp:cNvPr id="0" name=""/>
        <dsp:cNvSpPr/>
      </dsp:nvSpPr>
      <dsp:spPr>
        <a:xfrm>
          <a:off x="4724410" y="2270336"/>
          <a:ext cx="2080259" cy="208026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DDB0FB8-61BA-4338-A2FC-FC0391ED4295}">
      <dsp:nvSpPr>
        <dsp:cNvPr id="0" name=""/>
        <dsp:cNvSpPr/>
      </dsp:nvSpPr>
      <dsp:spPr>
        <a:xfrm>
          <a:off x="6683349" y="1842515"/>
          <a:ext cx="2163470" cy="15156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6683349" y="1842515"/>
        <a:ext cx="2163470" cy="1515617"/>
      </dsp:txXfrm>
    </dsp:sp>
    <dsp:sp modelId="{B2ABC806-B2D2-4BC3-AB64-1A6ED7EB7553}">
      <dsp:nvSpPr>
        <dsp:cNvPr id="0" name=""/>
        <dsp:cNvSpPr/>
      </dsp:nvSpPr>
      <dsp:spPr>
        <a:xfrm>
          <a:off x="4446279" y="3402743"/>
          <a:ext cx="2080259" cy="208026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0363181-2645-4F8B-B43F-ADA138B34CD5}">
      <dsp:nvSpPr>
        <dsp:cNvPr id="0" name=""/>
        <dsp:cNvSpPr/>
      </dsp:nvSpPr>
      <dsp:spPr>
        <a:xfrm>
          <a:off x="6350508" y="4427981"/>
          <a:ext cx="2163470" cy="15156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350508" y="4427981"/>
        <a:ext cx="2163470" cy="1515617"/>
      </dsp:txXfrm>
    </dsp:sp>
    <dsp:sp modelId="{2FF6005E-4D2E-4263-AF37-B31C1361C6A0}">
      <dsp:nvSpPr>
        <dsp:cNvPr id="0" name=""/>
        <dsp:cNvSpPr/>
      </dsp:nvSpPr>
      <dsp:spPr>
        <a:xfrm>
          <a:off x="2998460" y="3402743"/>
          <a:ext cx="2080259" cy="208026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93AAA6F-AF6B-4391-9EC3-9FCCA823B9F7}">
      <dsp:nvSpPr>
        <dsp:cNvPr id="0" name=""/>
        <dsp:cNvSpPr/>
      </dsp:nvSpPr>
      <dsp:spPr>
        <a:xfrm>
          <a:off x="858621" y="4427981"/>
          <a:ext cx="2163470" cy="15156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858621" y="4427981"/>
        <a:ext cx="2163470" cy="1515617"/>
      </dsp:txXfrm>
    </dsp:sp>
    <dsp:sp modelId="{3914E7BB-0D2C-4EA0-9F6E-19E55268BD5F}">
      <dsp:nvSpPr>
        <dsp:cNvPr id="0" name=""/>
        <dsp:cNvSpPr/>
      </dsp:nvSpPr>
      <dsp:spPr>
        <a:xfrm>
          <a:off x="2644150" y="2270336"/>
          <a:ext cx="2080259" cy="208026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D1FFF9E-4951-4521-A721-81D1C47562CE}">
      <dsp:nvSpPr>
        <dsp:cNvPr id="0" name=""/>
        <dsp:cNvSpPr/>
      </dsp:nvSpPr>
      <dsp:spPr>
        <a:xfrm>
          <a:off x="525780" y="1842515"/>
          <a:ext cx="2163470" cy="15156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525780" y="1842515"/>
        <a:ext cx="2163470" cy="15156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C998A-AB28-4656-9B90-273A27226A8A}">
      <dsp:nvSpPr>
        <dsp:cNvPr id="0" name=""/>
        <dsp:cNvSpPr/>
      </dsp:nvSpPr>
      <dsp:spPr>
        <a:xfrm>
          <a:off x="3742615" y="3173612"/>
          <a:ext cx="412306" cy="108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778"/>
              </a:lnTo>
              <a:lnTo>
                <a:pt x="412306" y="10807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467E0-336C-4D49-A649-9ACE8F70F1A4}">
      <dsp:nvSpPr>
        <dsp:cNvPr id="0" name=""/>
        <dsp:cNvSpPr/>
      </dsp:nvSpPr>
      <dsp:spPr>
        <a:xfrm>
          <a:off x="3275911" y="1395721"/>
          <a:ext cx="1566189" cy="38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833"/>
              </a:lnTo>
              <a:lnTo>
                <a:pt x="1566189" y="191833"/>
              </a:lnTo>
              <a:lnTo>
                <a:pt x="1566189" y="38366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997B0-4559-4434-B286-AB1576E9EF40}">
      <dsp:nvSpPr>
        <dsp:cNvPr id="0" name=""/>
        <dsp:cNvSpPr/>
      </dsp:nvSpPr>
      <dsp:spPr>
        <a:xfrm>
          <a:off x="610237" y="3173612"/>
          <a:ext cx="412306" cy="108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778"/>
              </a:lnTo>
              <a:lnTo>
                <a:pt x="412306" y="108077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69BC4-7BA0-4ED9-8920-5613475F0581}">
      <dsp:nvSpPr>
        <dsp:cNvPr id="0" name=""/>
        <dsp:cNvSpPr/>
      </dsp:nvSpPr>
      <dsp:spPr>
        <a:xfrm>
          <a:off x="1709721" y="1395721"/>
          <a:ext cx="1566189" cy="383666"/>
        </a:xfrm>
        <a:custGeom>
          <a:avLst/>
          <a:gdLst/>
          <a:ahLst/>
          <a:cxnLst/>
          <a:rect l="0" t="0" r="0" b="0"/>
          <a:pathLst>
            <a:path>
              <a:moveTo>
                <a:pt x="1566189" y="0"/>
              </a:moveTo>
              <a:lnTo>
                <a:pt x="1566189" y="191833"/>
              </a:lnTo>
              <a:lnTo>
                <a:pt x="0" y="191833"/>
              </a:lnTo>
              <a:lnTo>
                <a:pt x="0" y="38366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8893E-F07D-4121-A5B9-C03E5F89F02D}">
      <dsp:nvSpPr>
        <dsp:cNvPr id="0" name=""/>
        <dsp:cNvSpPr/>
      </dsp:nvSpPr>
      <dsp:spPr>
        <a:xfrm>
          <a:off x="1901555" y="1497"/>
          <a:ext cx="2748711" cy="1394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901555" y="1497"/>
        <a:ext cx="2748711" cy="1394224"/>
      </dsp:txXfrm>
    </dsp:sp>
    <dsp:sp modelId="{5935FDFA-CCDF-409F-BEC9-211CBE1D3635}">
      <dsp:nvSpPr>
        <dsp:cNvPr id="0" name=""/>
        <dsp:cNvSpPr/>
      </dsp:nvSpPr>
      <dsp:spPr>
        <a:xfrm>
          <a:off x="335366" y="1779387"/>
          <a:ext cx="2748711" cy="1394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35366" y="1779387"/>
        <a:ext cx="2748711" cy="1394224"/>
      </dsp:txXfrm>
    </dsp:sp>
    <dsp:sp modelId="{AD742292-6350-462B-AFB8-4CDF5010881E}">
      <dsp:nvSpPr>
        <dsp:cNvPr id="0" name=""/>
        <dsp:cNvSpPr/>
      </dsp:nvSpPr>
      <dsp:spPr>
        <a:xfrm>
          <a:off x="1022543" y="3557278"/>
          <a:ext cx="2748711" cy="1394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022543" y="3557278"/>
        <a:ext cx="2748711" cy="1394224"/>
      </dsp:txXfrm>
    </dsp:sp>
    <dsp:sp modelId="{BD7DB671-7CE7-4FED-8DD5-A2B4921599B3}">
      <dsp:nvSpPr>
        <dsp:cNvPr id="0" name=""/>
        <dsp:cNvSpPr/>
      </dsp:nvSpPr>
      <dsp:spPr>
        <a:xfrm>
          <a:off x="3467744" y="1779387"/>
          <a:ext cx="2748711" cy="1394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467744" y="1779387"/>
        <a:ext cx="2748711" cy="1394224"/>
      </dsp:txXfrm>
    </dsp:sp>
    <dsp:sp modelId="{0C437A37-F8AA-4FF4-9CC7-2DC41552EFCE}">
      <dsp:nvSpPr>
        <dsp:cNvPr id="0" name=""/>
        <dsp:cNvSpPr/>
      </dsp:nvSpPr>
      <dsp:spPr>
        <a:xfrm>
          <a:off x="4154922" y="3557278"/>
          <a:ext cx="2748711" cy="13942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4154922" y="3557278"/>
        <a:ext cx="2748711" cy="13942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BE681E-13D4-4CB4-BD17-5B802F6733AE}">
      <dsp:nvSpPr>
        <dsp:cNvPr id="0" name=""/>
        <dsp:cNvSpPr/>
      </dsp:nvSpPr>
      <dsp:spPr>
        <a:xfrm>
          <a:off x="793400" y="89"/>
          <a:ext cx="1694873" cy="1694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041608" y="248297"/>
        <a:ext cx="1198457" cy="1198457"/>
      </dsp:txXfrm>
    </dsp:sp>
    <dsp:sp modelId="{88015191-04FE-459A-BE85-CA227CA99DE2}">
      <dsp:nvSpPr>
        <dsp:cNvPr id="0" name=""/>
        <dsp:cNvSpPr/>
      </dsp:nvSpPr>
      <dsp:spPr>
        <a:xfrm>
          <a:off x="1149323" y="1832586"/>
          <a:ext cx="983026" cy="9830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1279623" y="2208495"/>
        <a:ext cx="722426" cy="231208"/>
      </dsp:txXfrm>
    </dsp:sp>
    <dsp:sp modelId="{2A2A67CF-170D-423F-8436-87A56DF12FAC}">
      <dsp:nvSpPr>
        <dsp:cNvPr id="0" name=""/>
        <dsp:cNvSpPr/>
      </dsp:nvSpPr>
      <dsp:spPr>
        <a:xfrm>
          <a:off x="793400" y="2953236"/>
          <a:ext cx="1694873" cy="16948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041608" y="3201444"/>
        <a:ext cx="1198457" cy="1198457"/>
      </dsp:txXfrm>
    </dsp:sp>
    <dsp:sp modelId="{770B80CB-1689-4797-8DB5-A3F1A7100D5A}">
      <dsp:nvSpPr>
        <dsp:cNvPr id="0" name=""/>
        <dsp:cNvSpPr/>
      </dsp:nvSpPr>
      <dsp:spPr>
        <a:xfrm>
          <a:off x="2742504" y="2008853"/>
          <a:ext cx="538969" cy="63049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2742504" y="2134951"/>
        <a:ext cx="377278" cy="378296"/>
      </dsp:txXfrm>
    </dsp:sp>
    <dsp:sp modelId="{699DDC04-4919-4BC6-8FD2-3682824CE5EE}">
      <dsp:nvSpPr>
        <dsp:cNvPr id="0" name=""/>
        <dsp:cNvSpPr/>
      </dsp:nvSpPr>
      <dsp:spPr>
        <a:xfrm>
          <a:off x="3505197" y="838204"/>
          <a:ext cx="2940401" cy="29717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935809" y="1273413"/>
        <a:ext cx="2079177" cy="21013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164FE-3C77-48DC-88C7-53693810BFF9}">
      <dsp:nvSpPr>
        <dsp:cNvPr id="0" name=""/>
        <dsp:cNvSpPr/>
      </dsp:nvSpPr>
      <dsp:spPr>
        <a:xfrm>
          <a:off x="2190" y="10632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Tax is determined by?</a:t>
          </a:r>
          <a:endParaRPr lang="en-US" sz="2200" kern="1200" dirty="0"/>
        </a:p>
      </dsp:txBody>
      <dsp:txXfrm>
        <a:off x="2190" y="106322"/>
        <a:ext cx="2135981" cy="799194"/>
      </dsp:txXfrm>
    </dsp:sp>
    <dsp:sp modelId="{60221275-6027-4ED4-8388-56E22064B02F}">
      <dsp:nvSpPr>
        <dsp:cNvPr id="0" name=""/>
        <dsp:cNvSpPr/>
      </dsp:nvSpPr>
      <dsp:spPr>
        <a:xfrm>
          <a:off x="2190" y="905517"/>
          <a:ext cx="2135981" cy="38649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190" y="905517"/>
        <a:ext cx="2135981" cy="3864959"/>
      </dsp:txXfrm>
    </dsp:sp>
    <dsp:sp modelId="{C7EAF887-E8E5-41BB-A335-069478E7821F}">
      <dsp:nvSpPr>
        <dsp:cNvPr id="0" name=""/>
        <dsp:cNvSpPr/>
      </dsp:nvSpPr>
      <dsp:spPr>
        <a:xfrm>
          <a:off x="2437209" y="10632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Paid by?</a:t>
          </a:r>
          <a:endParaRPr lang="en-US" sz="2200" kern="1200" dirty="0"/>
        </a:p>
      </dsp:txBody>
      <dsp:txXfrm>
        <a:off x="2437209" y="106322"/>
        <a:ext cx="2135981" cy="799194"/>
      </dsp:txXfrm>
    </dsp:sp>
    <dsp:sp modelId="{CAEA9621-F93D-422F-BBBC-44D4A4B1435B}">
      <dsp:nvSpPr>
        <dsp:cNvPr id="0" name=""/>
        <dsp:cNvSpPr/>
      </dsp:nvSpPr>
      <dsp:spPr>
        <a:xfrm>
          <a:off x="2437209" y="905517"/>
          <a:ext cx="2135981" cy="38649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2437209" y="905517"/>
        <a:ext cx="2135981" cy="3864959"/>
      </dsp:txXfrm>
    </dsp:sp>
    <dsp:sp modelId="{78A3DF29-D4E4-4DF0-A194-6452E2A6A7C9}">
      <dsp:nvSpPr>
        <dsp:cNvPr id="0" name=""/>
        <dsp:cNvSpPr/>
      </dsp:nvSpPr>
      <dsp:spPr>
        <a:xfrm>
          <a:off x="4872227" y="106322"/>
          <a:ext cx="2135981" cy="7991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Helps fund?</a:t>
          </a:r>
          <a:endParaRPr lang="en-US" sz="2200" kern="1200" dirty="0"/>
        </a:p>
      </dsp:txBody>
      <dsp:txXfrm>
        <a:off x="4872227" y="106322"/>
        <a:ext cx="2135981" cy="799194"/>
      </dsp:txXfrm>
    </dsp:sp>
    <dsp:sp modelId="{6A412539-CE27-4D72-A5CB-4AAC905D12F1}">
      <dsp:nvSpPr>
        <dsp:cNvPr id="0" name=""/>
        <dsp:cNvSpPr/>
      </dsp:nvSpPr>
      <dsp:spPr>
        <a:xfrm>
          <a:off x="4872227" y="905517"/>
          <a:ext cx="2135981" cy="386495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872227" y="905517"/>
        <a:ext cx="2135981" cy="3864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037935-A22A-4CCA-BE77-69136E97FC96}" type="datetimeFigureOut">
              <a:rPr lang="en-US"/>
              <a:pPr>
                <a:defRPr/>
              </a:pPr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C5D020-54F1-4D2B-B802-A68368AD0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91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94A8C18-934B-499A-BF74-B238200A104F}" type="slidenum">
              <a:rPr lang="en-US" sz="1200" smtClean="0"/>
              <a:pPr eaLnBrk="1" hangingPunct="1">
                <a:defRPr/>
              </a:pPr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1905000" y="6245225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700" smtClean="0">
                <a:latin typeface="Calibri" pitchFamily="34" charset="0"/>
                <a:ea typeface="Calibri" pitchFamily="34" charset="0"/>
                <a:cs typeface="Calibri" pitchFamily="34" charset="0"/>
              </a:rPr>
              <a:t>© Family Economics &amp; Financial Education – May 2012 – The Basics of Taxes – Slide </a:t>
            </a:r>
            <a:fld id="{25CDE4EB-53AA-4F2C-AA22-762D35058BAA}" type="slidenum">
              <a:rPr lang="en-US" sz="700" smtClean="0">
                <a:latin typeface="Calibri" pitchFamily="34" charset="0"/>
                <a:ea typeface="Calibri" pitchFamily="34" charset="0"/>
                <a:cs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70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r>
              <a:rPr lang="en-US" sz="700" smtClean="0">
                <a:latin typeface="Calibri" pitchFamily="34" charset="0"/>
                <a:ea typeface="Calibri" pitchFamily="34" charset="0"/>
                <a:cs typeface="Calibri" pitchFamily="34" charset="0"/>
              </a:rPr>
              <a:t>Funded by a grant from Take Charge America, Inc. to the Norton School of Family and Consumer Sciences  Take Charge America Institute at the University of Arizona</a:t>
            </a:r>
          </a:p>
        </p:txBody>
      </p:sp>
      <p:pic>
        <p:nvPicPr>
          <p:cNvPr id="5" name="Picture 12" descr="TCA-New-Logo-3-color"/>
          <p:cNvPicPr>
            <a:picLocks noChangeAspect="1" noChangeArrowheads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538913"/>
            <a:ext cx="1182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UA-horiz bl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553200"/>
            <a:ext cx="874713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3" t="1781" r="19321" b="16811"/>
          <a:stretch>
            <a:fillRect/>
          </a:stretch>
        </p:blipFill>
        <p:spPr bwMode="auto">
          <a:xfrm>
            <a:off x="311150" y="3492500"/>
            <a:ext cx="1079500" cy="1501775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1" r="18459" b="6508"/>
          <a:stretch>
            <a:fillRect/>
          </a:stretch>
        </p:blipFill>
        <p:spPr bwMode="auto">
          <a:xfrm>
            <a:off x="311150" y="5121275"/>
            <a:ext cx="1079500" cy="1528763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5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3" t="1781" r="19321" b="16811"/>
          <a:stretch>
            <a:fillRect/>
          </a:stretch>
        </p:blipFill>
        <p:spPr bwMode="auto">
          <a:xfrm>
            <a:off x="311150" y="3492500"/>
            <a:ext cx="1079500" cy="1501775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81" r="18459" b="6508"/>
          <a:stretch>
            <a:fillRect/>
          </a:stretch>
        </p:blipFill>
        <p:spPr bwMode="auto">
          <a:xfrm>
            <a:off x="311150" y="5121275"/>
            <a:ext cx="1079500" cy="1528763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16588"/>
            <a:ext cx="1447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80113"/>
            <a:ext cx="2011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1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1750"/>
            <a:ext cx="7239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447800"/>
            <a:ext cx="7239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8229600" y="6350"/>
            <a:ext cx="9906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100" smtClean="0">
                <a:latin typeface="Calibri" pitchFamily="34" charset="0"/>
                <a:ea typeface="Calibri" pitchFamily="34" charset="0"/>
                <a:cs typeface="Calibri" pitchFamily="34" charset="0"/>
              </a:rPr>
              <a:t>1.13.2.G1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8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8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8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8.png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52600" y="2057400"/>
            <a:ext cx="7239000" cy="1143000"/>
          </a:xfrm>
        </p:spPr>
        <p:txBody>
          <a:bodyPr/>
          <a:lstStyle/>
          <a:p>
            <a:pPr algn="ctr" eaLnBrk="1" hangingPunct="1"/>
            <a:r>
              <a:rPr lang="en-US" altLang="en-US" sz="4400" smtClean="0"/>
              <a:t>The Basics of Taxes</a:t>
            </a:r>
          </a:p>
        </p:txBody>
      </p:sp>
      <p:sp>
        <p:nvSpPr>
          <p:cNvPr id="4099" name="Subtitle 2"/>
          <p:cNvSpPr>
            <a:spLocks noGrp="1"/>
          </p:cNvSpPr>
          <p:nvPr>
            <p:ph idx="1"/>
          </p:nvPr>
        </p:nvSpPr>
        <p:spPr>
          <a:xfrm>
            <a:off x="2286000" y="3276600"/>
            <a:ext cx="6172200" cy="1371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“Take Charge of Your Finances”             Advanced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Income Tax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05000" y="1371600"/>
          <a:ext cx="7010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836738" y="2274888"/>
            <a:ext cx="2201862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Earned and unearned income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Higher income = More tax paid</a:t>
            </a:r>
          </a:p>
        </p:txBody>
      </p:sp>
      <p:sp>
        <p:nvSpPr>
          <p:cNvPr id="7" name="Rectangle 6"/>
          <p:cNvSpPr/>
          <p:nvPr/>
        </p:nvSpPr>
        <p:spPr>
          <a:xfrm>
            <a:off x="4267200" y="2262188"/>
            <a:ext cx="22098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Majority of people living in the U.S.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2244725"/>
            <a:ext cx="22098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Operations of federal government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Government programs</a:t>
            </a:r>
          </a:p>
          <a:p>
            <a:pPr marL="64008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Education</a:t>
            </a:r>
          </a:p>
          <a:p>
            <a:pPr marL="64008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Defense of the nation</a:t>
            </a:r>
          </a:p>
          <a:p>
            <a:pPr marL="64008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Disaster relief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 Income Tax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05000" y="1295400"/>
          <a:ext cx="7010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4922838"/>
            <a:ext cx="3429000" cy="12652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54475" y="5045075"/>
            <a:ext cx="2498725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Does your state have state income tax?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763" y="5113338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8800" y="2274888"/>
            <a:ext cx="2163763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Earned and unearned income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Higher income = More tax paid</a:t>
            </a:r>
          </a:p>
        </p:txBody>
      </p:sp>
      <p:sp>
        <p:nvSpPr>
          <p:cNvPr id="8" name="Rectangle 7"/>
          <p:cNvSpPr/>
          <p:nvPr/>
        </p:nvSpPr>
        <p:spPr>
          <a:xfrm>
            <a:off x="4240213" y="2244725"/>
            <a:ext cx="22860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Those living in states with a state income tax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Not all states have a state income tax</a:t>
            </a:r>
          </a:p>
        </p:txBody>
      </p:sp>
      <p:sp>
        <p:nvSpPr>
          <p:cNvPr id="9" name="Rectangle 8"/>
          <p:cNvSpPr/>
          <p:nvPr/>
        </p:nvSpPr>
        <p:spPr>
          <a:xfrm>
            <a:off x="6699250" y="2247900"/>
            <a:ext cx="22860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Varies by state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Examples: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State highways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Operations of state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752600" y="31750"/>
            <a:ext cx="7239000" cy="958850"/>
          </a:xfrm>
        </p:spPr>
        <p:txBody>
          <a:bodyPr/>
          <a:lstStyle/>
          <a:p>
            <a:pPr eaLnBrk="1" hangingPunct="1"/>
            <a:r>
              <a:rPr lang="en-US" altLang="en-US" smtClean="0"/>
              <a:t>Payroll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325" y="914400"/>
            <a:ext cx="6477000" cy="12954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 dirty="0" smtClean="0">
                <a:ea typeface="+mn-ea"/>
              </a:rPr>
              <a:t>Payroll tax – </a:t>
            </a:r>
            <a:r>
              <a:rPr lang="en-US" sz="2400" dirty="0" smtClean="0">
                <a:ea typeface="+mn-ea"/>
              </a:rPr>
              <a:t>A tax on earned income that supports the Social Security and Medicare programs (also known as FICA)</a:t>
            </a:r>
          </a:p>
          <a:p>
            <a:pPr eaLnBrk="1" hangingPunct="1">
              <a:defRPr/>
            </a:pPr>
            <a:endParaRPr lang="en-US" sz="2400" b="1" dirty="0">
              <a:ea typeface="+mn-ea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915236" y="1905000"/>
          <a:ext cx="7010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806575" y="2841625"/>
            <a:ext cx="2232025" cy="37576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 set percentage of earned income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Deducted out of paycheck (except for self-employed)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4302125" y="2843213"/>
            <a:ext cx="20574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Individuals who earn income from working for pay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Employers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40525" y="2843213"/>
            <a:ext cx="22098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Social Security program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Medicare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Social Security?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/>
        </p:nvGraphicFramePr>
        <p:xfrm>
          <a:off x="1905000" y="1219200"/>
          <a:ext cx="7010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828800" y="2389188"/>
            <a:ext cx="3352800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Income for: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Retirees 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People with profound disability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Children who have lost a parent</a:t>
            </a:r>
          </a:p>
          <a:p>
            <a:pPr marL="548640" lvl="1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 person with children who has experienced the death of a spouse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4825" y="2390775"/>
            <a:ext cx="32766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6.2% of earned income (decreased to 4.2% for 2011-12)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Up to an annual maximum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Medicare?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 5"/>
          <p:cNvGraphicFramePr/>
          <p:nvPr/>
        </p:nvGraphicFramePr>
        <p:xfrm>
          <a:off x="1905000" y="1524000"/>
          <a:ext cx="7010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863725" y="2890838"/>
            <a:ext cx="3276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Helps pay for health care for senior citizens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638800" y="2895600"/>
            <a:ext cx="3276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1.45% of earned income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No limit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836420" y="1259373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Employers also pay Social Security and Medicare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0"/>
            <a:ext cx="7239000" cy="685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mtClean="0"/>
              <a:t>Match their employees tax contributions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08238" y="4648200"/>
            <a:ext cx="59436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Self-employed people pay both the employee and employer contributions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7050" y="2624138"/>
            <a:ext cx="1905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Employee contribution:</a:t>
            </a:r>
          </a:p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$100</a:t>
            </a:r>
          </a:p>
        </p:txBody>
      </p:sp>
      <p:sp>
        <p:nvSpPr>
          <p:cNvPr id="7" name="Rectangle 6"/>
          <p:cNvSpPr/>
          <p:nvPr/>
        </p:nvSpPr>
        <p:spPr>
          <a:xfrm>
            <a:off x="4389438" y="2643188"/>
            <a:ext cx="1981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Employer contribution:</a:t>
            </a:r>
          </a:p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$100</a:t>
            </a:r>
          </a:p>
        </p:txBody>
      </p:sp>
      <p:sp>
        <p:nvSpPr>
          <p:cNvPr id="8" name="Rectangle 7"/>
          <p:cNvSpPr/>
          <p:nvPr/>
        </p:nvSpPr>
        <p:spPr>
          <a:xfrm>
            <a:off x="7154863" y="2124075"/>
            <a:ext cx="17526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Employer pays $200 in payroll taxes to the federal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the difference between income tax and payroll tax?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05000" y="1447800"/>
          <a:ext cx="6858000" cy="467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429000"/>
                <a:gridCol w="3429000"/>
              </a:tblGrid>
              <a:tr h="4206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Income Tax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Payroll Tax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20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528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480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25638" y="1828800"/>
            <a:ext cx="3305175" cy="941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Paid on both earned and unearned income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5113" y="1835150"/>
            <a:ext cx="3417887" cy="935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Paid on only earned income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9763" y="2919413"/>
            <a:ext cx="3435350" cy="1790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Amount paid depends on many different factors but increases as income increases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43525" y="2890838"/>
            <a:ext cx="3419475" cy="941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A set percentage of earned income is paid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7538" y="4614863"/>
            <a:ext cx="3457575" cy="13668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Funds many different operations and programs of the federal government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41938" y="4656138"/>
            <a:ext cx="3421062" cy="941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Funds the Social Security and Medicare programs</a:t>
            </a:r>
            <a:endParaRPr lang="en-US" dirty="0">
              <a:latin typeface="+mn-lt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Property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7239000" cy="1066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Property tax</a:t>
            </a:r>
            <a:r>
              <a:rPr lang="en-US" altLang="en-US" smtClean="0"/>
              <a:t> - a tax on property, such as land, buildings (including homes), and motor vehicles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05000" y="2209800"/>
          <a:ext cx="7010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828800" y="3124200"/>
            <a:ext cx="22098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Percentage of property value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Amount paid varies depending upon where you live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2913" y="3098800"/>
            <a:ext cx="2286000" cy="2676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Property owners</a:t>
            </a:r>
          </a:p>
          <a:p>
            <a:pPr marL="708660" lvl="2" indent="-342900">
              <a:buSzPct val="75000"/>
              <a:buFont typeface="Courier New" pitchFamily="49" charset="0"/>
              <a:buChar char="o"/>
              <a:defRPr/>
            </a:pPr>
            <a:r>
              <a:rPr lang="en-US" dirty="0">
                <a:latin typeface="+mn-lt"/>
                <a:cs typeface="+mn-cs"/>
              </a:rPr>
              <a:t>Fee to license car is a property tax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5763" y="3125788"/>
            <a:ext cx="22860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Schools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Expenses of state and local governments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Sales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143000"/>
            <a:ext cx="7239000" cy="99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Sales tax</a:t>
            </a:r>
            <a:r>
              <a:rPr lang="en-US" altLang="en-US" smtClean="0"/>
              <a:t> - a tax on items purchased in retail stores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905000" y="1994503"/>
          <a:ext cx="7010400" cy="4253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5867400" y="5207000"/>
            <a:ext cx="3048000" cy="9525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45275" y="5181600"/>
            <a:ext cx="2498725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Does your state have sales tax?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563" y="5280025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2819400"/>
            <a:ext cx="2286000" cy="3046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 percentage added to the original price of an item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$1.00 item charged 6% sales tax = $1.06</a:t>
            </a:r>
          </a:p>
        </p:txBody>
      </p:sp>
      <p:sp>
        <p:nvSpPr>
          <p:cNvPr id="9" name="Rectangle 8"/>
          <p:cNvSpPr/>
          <p:nvPr/>
        </p:nvSpPr>
        <p:spPr>
          <a:xfrm>
            <a:off x="4275138" y="2819400"/>
            <a:ext cx="22860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Anyone who purchases an item charged with sales tax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Some states don’t have sales tax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70675" y="2822575"/>
            <a:ext cx="2244725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Expenses of state and local governments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Excise 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0"/>
            <a:ext cx="7239000" cy="914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b="1" smtClean="0"/>
              <a:t>Excise taxes</a:t>
            </a:r>
            <a:r>
              <a:rPr lang="en-US" altLang="en-US" smtClean="0"/>
              <a:t> - taxes charged on consumption items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905000" y="2133600"/>
          <a:ext cx="7010400" cy="4101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1828800" y="2954338"/>
            <a:ext cx="2286000" cy="31702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Purchase of certain items:</a:t>
            </a:r>
          </a:p>
          <a:p>
            <a:pPr marL="640080" lvl="2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Gas</a:t>
            </a:r>
          </a:p>
          <a:p>
            <a:pPr marL="640080" lvl="2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Hotel rooms</a:t>
            </a:r>
          </a:p>
          <a:p>
            <a:pPr marL="640080" lvl="2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Airline tickets</a:t>
            </a:r>
          </a:p>
          <a:p>
            <a:pPr marL="640080" lvl="2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Cigarettes</a:t>
            </a:r>
          </a:p>
          <a:p>
            <a:pPr marL="640080" lvl="2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Alcohol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cs typeface="+mn-cs"/>
              </a:rPr>
              <a:t>Often included within the price of these items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2913" y="2990850"/>
            <a:ext cx="22860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Anyone who purchases certain items</a:t>
            </a:r>
          </a:p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Varies by location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697663" y="3030538"/>
            <a:ext cx="2293937" cy="15906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274320"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Expenses of state and local governments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taxes?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7239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6492875" y="4495800"/>
            <a:ext cx="23622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69163" y="4648200"/>
            <a:ext cx="1433512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Are you a taxpayer?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38" y="46863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820863" y="1490663"/>
            <a:ext cx="45720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  <a:cs typeface="+mn-cs"/>
              </a:rPr>
              <a:t>Taxes – </a:t>
            </a:r>
          </a:p>
          <a:p>
            <a:pPr>
              <a:defRPr/>
            </a:pPr>
            <a:r>
              <a:rPr lang="en-US" dirty="0">
                <a:latin typeface="+mn-lt"/>
                <a:cs typeface="+mn-cs"/>
              </a:rPr>
              <a:t>A sum of money demanded by a government to support the government itself as well as specific facilities or services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933700" y="4084638"/>
            <a:ext cx="3886200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cs typeface="+mn-cs"/>
              </a:rPr>
              <a:t>Paid by </a:t>
            </a:r>
            <a:r>
              <a:rPr lang="en-US" b="1" dirty="0">
                <a:latin typeface="+mn-lt"/>
                <a:cs typeface="+mn-cs"/>
              </a:rPr>
              <a:t>taxpayers</a:t>
            </a:r>
            <a:r>
              <a:rPr lang="en-US" dirty="0">
                <a:latin typeface="+mn-lt"/>
                <a:cs typeface="+mn-cs"/>
              </a:rPr>
              <a:t> – </a:t>
            </a:r>
          </a:p>
          <a:p>
            <a:pPr>
              <a:defRPr/>
            </a:pPr>
            <a:r>
              <a:rPr lang="en-US" dirty="0">
                <a:latin typeface="+mn-lt"/>
                <a:cs typeface="+mn-cs"/>
              </a:rPr>
              <a:t>A person who pays a tax to national, state, county or municipal (city/town) governments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  <p:bldP spid="6" grpId="0"/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are tax rates determined?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371600"/>
          <a:ext cx="7239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1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51038" y="1371600"/>
            <a:ext cx="684212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Determined by public representatives (city councils, county commissions, state legislatures, Congress)</a:t>
            </a:r>
          </a:p>
        </p:txBody>
      </p:sp>
      <p:sp>
        <p:nvSpPr>
          <p:cNvPr id="7" name="Rectangle 6"/>
          <p:cNvSpPr/>
          <p:nvPr/>
        </p:nvSpPr>
        <p:spPr>
          <a:xfrm>
            <a:off x="4105275" y="2911475"/>
            <a:ext cx="23161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+mn-cs"/>
              </a:rPr>
              <a:t>Elected by voters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051300" y="4254500"/>
            <a:ext cx="24701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+mn-cs"/>
              </a:rPr>
              <a:t>Taxpayers = voters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9475" y="5368925"/>
            <a:ext cx="6477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j-lt"/>
                <a:cs typeface="+mn-cs"/>
              </a:rPr>
              <a:t>Work as a voting group to elect representatives who will represent the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Taxes and Money Management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813560" y="685800"/>
          <a:ext cx="7101840" cy="4137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819400" y="4572000"/>
            <a:ext cx="5227638" cy="1295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51238" y="4724400"/>
            <a:ext cx="4449762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Why do you think understanding taxes is an important part of money management?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4822825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49425" y="1933575"/>
            <a:ext cx="3481388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  <a:cs typeface="+mn-cs"/>
              </a:rPr>
              <a:t>Taxes play a role in both earning and spending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933575"/>
            <a:ext cx="335280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  <a:cs typeface="+mn-cs"/>
              </a:rPr>
              <a:t>One of the largest expenses for many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4" grpId="0" animBg="1"/>
      <p:bldP spid="5" grpId="0"/>
      <p:bldP spid="3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7239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119313" y="1573213"/>
            <a:ext cx="3124200" cy="1981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Without taxes it would be hard to pay for many of the benefits of being a member of a community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597525" y="2068513"/>
            <a:ext cx="30480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Taxes are charged in many different forms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3600" y="3811588"/>
            <a:ext cx="3124200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The amount of taxes you pay and what you pay those taxes on will vary depending upon where you live and your income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4825" y="4327525"/>
            <a:ext cx="3048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Understanding taxes is an important part of money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Community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828800" y="1295400"/>
          <a:ext cx="7010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881188" y="4287838"/>
            <a:ext cx="1371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United States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68750" y="4489450"/>
            <a:ext cx="9271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State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9275" y="4476750"/>
            <a:ext cx="12223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County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29513" y="4287838"/>
            <a:ext cx="11430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City/ town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752600" y="31750"/>
            <a:ext cx="6629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are benefits of being a part of these communities?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52600" y="1219200"/>
          <a:ext cx="7239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81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27250" y="2590800"/>
            <a:ext cx="93662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Roads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30638" y="2603500"/>
            <a:ext cx="12477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Libraries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600700" y="1995488"/>
            <a:ext cx="1425575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Military for national 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2667000" y="4098925"/>
            <a:ext cx="17176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Public schools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5950" y="3887788"/>
            <a:ext cx="18859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Police and fire departments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10313" y="4071938"/>
            <a:ext cx="1933575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Recreation (parks, trails)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932738" y="2525713"/>
            <a:ext cx="39846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n-lt"/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3" grpId="0"/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“You are better off being in a community than by yourself”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981200" y="2133600"/>
          <a:ext cx="6781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984625" y="2293938"/>
            <a:ext cx="4572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As a community member you receive many benefits you could not pay for individually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008438" y="3978275"/>
            <a:ext cx="4572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Taxes are a way that members of a community provide for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you benefit from taxes?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>
                <a:ea typeface="+mn-ea"/>
              </a:rPr>
              <a:t>Make a </a:t>
            </a:r>
            <a:r>
              <a:rPr lang="en-US" sz="3200" dirty="0">
                <a:ea typeface="+mn-ea"/>
              </a:rPr>
              <a:t>list o</a:t>
            </a:r>
            <a:r>
              <a:rPr lang="en-US" sz="3200" dirty="0" smtClean="0">
                <a:ea typeface="+mn-ea"/>
              </a:rPr>
              <a:t>f things you use or benefit from that </a:t>
            </a:r>
            <a:r>
              <a:rPr lang="en-US" sz="3200" dirty="0">
                <a:ea typeface="+mn-ea"/>
              </a:rPr>
              <a:t>were </a:t>
            </a:r>
            <a:r>
              <a:rPr lang="en-US" sz="3200" dirty="0" smtClean="0">
                <a:ea typeface="+mn-ea"/>
              </a:rPr>
              <a:t>funded, </a:t>
            </a:r>
            <a:r>
              <a:rPr lang="en-US" sz="3200" dirty="0">
                <a:ea typeface="+mn-ea"/>
              </a:rPr>
              <a:t>at least in </a:t>
            </a:r>
            <a:r>
              <a:rPr lang="en-US" sz="3200" dirty="0" smtClean="0">
                <a:ea typeface="+mn-ea"/>
              </a:rPr>
              <a:t>part, </a:t>
            </a:r>
            <a:r>
              <a:rPr lang="en-US" sz="3200" dirty="0">
                <a:ea typeface="+mn-ea"/>
              </a:rPr>
              <a:t>by </a:t>
            </a:r>
            <a:r>
              <a:rPr lang="en-US" sz="3200" dirty="0" smtClean="0">
                <a:ea typeface="+mn-ea"/>
              </a:rPr>
              <a:t>taxes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>
                <a:ea typeface="+mn-ea"/>
              </a:rPr>
              <a:t>How do these items contribute to your well-being?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sz="3200" dirty="0" smtClean="0">
                <a:ea typeface="+mn-ea"/>
              </a:rPr>
              <a:t>What would you do                                  if you didn’t have                               these items?</a:t>
            </a:r>
            <a:endParaRPr lang="en-US" sz="3200" dirty="0">
              <a:ea typeface="+mn-ea"/>
            </a:endParaRP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810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Content Placeholder 3"/>
          <p:cNvGraphicFramePr>
            <a:graphicFrameLocks/>
          </p:cNvGraphicFramePr>
          <p:nvPr/>
        </p:nvGraphicFramePr>
        <p:xfrm>
          <a:off x="4933296" y="2895600"/>
          <a:ext cx="5353704" cy="3769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524625" y="4043363"/>
            <a:ext cx="2362200" cy="1935162"/>
            <a:chOff x="609600" y="2714655"/>
            <a:chExt cx="2362200" cy="1936522"/>
          </a:xfrm>
        </p:grpSpPr>
        <p:sp>
          <p:nvSpPr>
            <p:cNvPr id="14" name="TextBox 13"/>
            <p:cNvSpPr txBox="1"/>
            <p:nvPr/>
          </p:nvSpPr>
          <p:spPr>
            <a:xfrm>
              <a:off x="1330325" y="2714655"/>
              <a:ext cx="819150" cy="3081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Physical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6575" y="3300854"/>
              <a:ext cx="1165225" cy="3081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Intellectual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4400" y="4342986"/>
              <a:ext cx="1025525" cy="3081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Emotional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60575" y="4220663"/>
              <a:ext cx="687388" cy="3081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Social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9600" y="3273848"/>
              <a:ext cx="952500" cy="30819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Financial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taxpayers pay taxes?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304800"/>
            <a:ext cx="762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 6"/>
          <p:cNvGraphicFramePr/>
          <p:nvPr/>
        </p:nvGraphicFramePr>
        <p:xfrm>
          <a:off x="609600" y="228600"/>
          <a:ext cx="93726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1828800"/>
            <a:ext cx="152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Income Tax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9800" y="2903538"/>
            <a:ext cx="152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Payroll </a:t>
            </a:r>
          </a:p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Tax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62600" y="4672013"/>
            <a:ext cx="152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Property Tax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4672013"/>
            <a:ext cx="152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Sales </a:t>
            </a:r>
          </a:p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Tax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1975" y="2909888"/>
            <a:ext cx="1524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Excise </a:t>
            </a:r>
          </a:p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Income tax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143000"/>
          <a:ext cx="7239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768725" y="1219200"/>
            <a:ext cx="2438400" cy="1219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+mn-cs"/>
              </a:rPr>
              <a:t>Income tax - </a:t>
            </a:r>
            <a:r>
              <a:rPr lang="en-US" dirty="0">
                <a:latin typeface="+mn-lt"/>
                <a:cs typeface="+mn-cs"/>
              </a:rPr>
              <a:t>tax on earned and unearned income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998788"/>
            <a:ext cx="26590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+mn-cs"/>
              </a:rPr>
              <a:t>Earned income</a:t>
            </a:r>
            <a:r>
              <a:rPr lang="en-US" dirty="0">
                <a:latin typeface="+mn-lt"/>
                <a:cs typeface="+mn-cs"/>
              </a:rPr>
              <a:t> -money earned from working for pay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5563" y="2813050"/>
            <a:ext cx="29559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  <a:cs typeface="+mn-cs"/>
              </a:rPr>
              <a:t>Unearned income </a:t>
            </a:r>
            <a:r>
              <a:rPr lang="en-US" dirty="0">
                <a:latin typeface="+mn-lt"/>
                <a:cs typeface="+mn-cs"/>
              </a:rPr>
              <a:t>- income received from sources other than employment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790825" y="4792663"/>
            <a:ext cx="27178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Example: Wages and salaries earned from employment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5916613" y="4803775"/>
            <a:ext cx="2743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  <a:cs typeface="+mn-cs"/>
              </a:rPr>
              <a:t>Example: Interest earned from a savings account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of income tax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2600" y="1447800"/>
          <a:ext cx="7239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2576513" y="1600200"/>
            <a:ext cx="16002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Federal income tax</a:t>
            </a:r>
          </a:p>
        </p:txBody>
      </p:sp>
      <p:sp>
        <p:nvSpPr>
          <p:cNvPr id="5" name="Rectangle 4"/>
          <p:cNvSpPr/>
          <p:nvPr/>
        </p:nvSpPr>
        <p:spPr>
          <a:xfrm>
            <a:off x="2670175" y="4564063"/>
            <a:ext cx="14668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State income tax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3460750"/>
            <a:ext cx="17875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>
                <a:latin typeface="+mn-lt"/>
                <a:cs typeface="+mn-cs"/>
              </a:rPr>
              <a:t>Income 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usiness accounting design template">
  <a:themeElements>
    <a:clrScheme name="The Basics of Taxes">
      <a:dk1>
        <a:srgbClr val="000000"/>
      </a:dk1>
      <a:lt1>
        <a:srgbClr val="EFEFE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BEBEB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accounting design template</Template>
  <TotalTime>1325</TotalTime>
  <Words>960</Words>
  <Application>Microsoft Office PowerPoint</Application>
  <PresentationFormat>On-screen Show (4:3)</PresentationFormat>
  <Paragraphs>174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Courier New</vt:lpstr>
      <vt:lpstr>Business accounting design template</vt:lpstr>
      <vt:lpstr>The Basics of Taxes</vt:lpstr>
      <vt:lpstr>What are taxes?</vt:lpstr>
      <vt:lpstr>Community</vt:lpstr>
      <vt:lpstr>What are benefits of being a part of these communities?</vt:lpstr>
      <vt:lpstr>“You are better off being in a community than by yourself”</vt:lpstr>
      <vt:lpstr>How do you benefit from taxes?</vt:lpstr>
      <vt:lpstr>How do taxpayers pay taxes?</vt:lpstr>
      <vt:lpstr>Income tax</vt:lpstr>
      <vt:lpstr>Components of income tax</vt:lpstr>
      <vt:lpstr>Federal Income Tax</vt:lpstr>
      <vt:lpstr>State Income Tax </vt:lpstr>
      <vt:lpstr>Payroll Tax</vt:lpstr>
      <vt:lpstr>What is Social Security?</vt:lpstr>
      <vt:lpstr>What is Medicare?</vt:lpstr>
      <vt:lpstr>Employers also pay Social Security and Medicare</vt:lpstr>
      <vt:lpstr>What is the difference between income tax and payroll tax?</vt:lpstr>
      <vt:lpstr>Property Tax</vt:lpstr>
      <vt:lpstr>Sales Tax</vt:lpstr>
      <vt:lpstr>Excise Tax</vt:lpstr>
      <vt:lpstr>How are tax rates determined?</vt:lpstr>
      <vt:lpstr>Taxes and Money Management</vt:lpstr>
      <vt:lpstr>Summary</vt:lpstr>
    </vt:vector>
  </TitlesOfParts>
  <Company>PresentationPro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Lindy</dc:creator>
  <cp:lastModifiedBy>Billy</cp:lastModifiedBy>
  <cp:revision>73</cp:revision>
  <cp:lastPrinted>2012-03-30T16:59:28Z</cp:lastPrinted>
  <dcterms:created xsi:type="dcterms:W3CDTF">2010-05-27T15:13:27Z</dcterms:created>
  <dcterms:modified xsi:type="dcterms:W3CDTF">2015-02-14T23:55:16Z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TC102862071033</vt:lpwstr>
  </property>
</Properties>
</file>