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942" r:id="rId2"/>
  </p:sldMasterIdLst>
  <p:notesMasterIdLst>
    <p:notesMasterId r:id="rId27"/>
  </p:notesMasterIdLst>
  <p:handoutMasterIdLst>
    <p:handoutMasterId r:id="rId28"/>
  </p:handoutMasterIdLst>
  <p:sldIdLst>
    <p:sldId id="367" r:id="rId3"/>
    <p:sldId id="338" r:id="rId4"/>
    <p:sldId id="308" r:id="rId5"/>
    <p:sldId id="313" r:id="rId6"/>
    <p:sldId id="339" r:id="rId7"/>
    <p:sldId id="317" r:id="rId8"/>
    <p:sldId id="318" r:id="rId9"/>
    <p:sldId id="319" r:id="rId10"/>
    <p:sldId id="341" r:id="rId11"/>
    <p:sldId id="320" r:id="rId12"/>
    <p:sldId id="342" r:id="rId13"/>
    <p:sldId id="325" r:id="rId14"/>
    <p:sldId id="346" r:id="rId15"/>
    <p:sldId id="326" r:id="rId16"/>
    <p:sldId id="347" r:id="rId17"/>
    <p:sldId id="329" r:id="rId18"/>
    <p:sldId id="330" r:id="rId19"/>
    <p:sldId id="348" r:id="rId20"/>
    <p:sldId id="354" r:id="rId21"/>
    <p:sldId id="335" r:id="rId22"/>
    <p:sldId id="336" r:id="rId23"/>
    <p:sldId id="337" r:id="rId24"/>
    <p:sldId id="359" r:id="rId25"/>
    <p:sldId id="361" r:id="rId26"/>
  </p:sldIdLst>
  <p:sldSz cx="9144000" cy="6858000" type="screen4x3"/>
  <p:notesSz cx="6946900" cy="9283700"/>
  <p:custDataLst>
    <p:tags r:id="rId29"/>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99"/>
    <a:srgbClr val="FED2C6"/>
    <a:srgbClr val="006600"/>
    <a:srgbClr val="B2B2B2"/>
    <a:srgbClr val="0066FF"/>
    <a:srgbClr val="000099"/>
    <a:srgbClr val="FFCC00"/>
    <a:srgbClr val="DEE5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p:scale>
          <a:sx n="75" d="100"/>
          <a:sy n="75" d="100"/>
        </p:scale>
        <p:origin x="-282" y="-666"/>
      </p:cViewPr>
      <p:guideLst>
        <p:guide orient="horz" pos="743"/>
        <p:guide pos="4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52" d="100"/>
          <a:sy n="52" d="100"/>
        </p:scale>
        <p:origin x="-1848" y="-96"/>
      </p:cViewPr>
      <p:guideLst>
        <p:guide orient="horz" pos="2924"/>
        <p:guide pos="218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lvl1pPr defTabSz="927100" eaLnBrk="0" hangingPunct="0">
              <a:defRPr sz="1200">
                <a:latin typeface="Times New Roman" pitchFamily="18" charset="0"/>
                <a:ea typeface="+mn-ea"/>
                <a:cs typeface="+mn-cs"/>
              </a:defRPr>
            </a:lvl1pPr>
          </a:lstStyle>
          <a:p>
            <a:pPr>
              <a:defRPr/>
            </a:pPr>
            <a:endParaRPr lang="en-US"/>
          </a:p>
        </p:txBody>
      </p:sp>
      <p:sp>
        <p:nvSpPr>
          <p:cNvPr id="20483" name="Rectangle 3"/>
          <p:cNvSpPr>
            <a:spLocks noGrp="1" noChangeArrowheads="1"/>
          </p:cNvSpPr>
          <p:nvPr>
            <p:ph type="dt" sz="quarter" idx="1"/>
          </p:nvPr>
        </p:nvSpPr>
        <p:spPr bwMode="auto">
          <a:xfrm>
            <a:off x="3937000" y="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lvl1pPr algn="r" defTabSz="927100" eaLnBrk="0" hangingPunct="0">
              <a:defRPr sz="1200">
                <a:latin typeface="Times New Roman" pitchFamily="18" charset="0"/>
                <a:ea typeface="+mn-ea"/>
                <a:cs typeface="+mn-cs"/>
              </a:defRPr>
            </a:lvl1pPr>
          </a:lstStyle>
          <a:p>
            <a:pPr>
              <a:defRPr/>
            </a:pPr>
            <a:endParaRPr lang="en-US"/>
          </a:p>
        </p:txBody>
      </p:sp>
      <p:sp>
        <p:nvSpPr>
          <p:cNvPr id="20484" name="Rectangle 4"/>
          <p:cNvSpPr>
            <a:spLocks noGrp="1" noChangeArrowheads="1"/>
          </p:cNvSpPr>
          <p:nvPr>
            <p:ph type="ftr" sz="quarter" idx="2"/>
          </p:nvPr>
        </p:nvSpPr>
        <p:spPr bwMode="auto">
          <a:xfrm>
            <a:off x="0" y="882015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b" anchorCtr="0" compatLnSpc="1">
            <a:prstTxWarp prst="textNoShape">
              <a:avLst/>
            </a:prstTxWarp>
          </a:bodyPr>
          <a:lstStyle>
            <a:lvl1pPr defTabSz="927100" eaLnBrk="0" hangingPunct="0">
              <a:defRPr sz="1200">
                <a:latin typeface="Times New Roman" pitchFamily="18" charset="0"/>
                <a:ea typeface="+mn-ea"/>
                <a:cs typeface="+mn-cs"/>
              </a:defRPr>
            </a:lvl1pPr>
          </a:lstStyle>
          <a:p>
            <a:pPr>
              <a:defRPr/>
            </a:pPr>
            <a:endParaRPr lang="en-US"/>
          </a:p>
        </p:txBody>
      </p:sp>
      <p:sp>
        <p:nvSpPr>
          <p:cNvPr id="20485" name="Rectangle 5"/>
          <p:cNvSpPr>
            <a:spLocks noGrp="1" noChangeArrowheads="1"/>
          </p:cNvSpPr>
          <p:nvPr>
            <p:ph type="sldNum" sz="quarter" idx="3"/>
          </p:nvPr>
        </p:nvSpPr>
        <p:spPr bwMode="auto">
          <a:xfrm>
            <a:off x="3937000" y="882015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b" anchorCtr="0" compatLnSpc="1">
            <a:prstTxWarp prst="textNoShape">
              <a:avLst/>
            </a:prstTxWarp>
          </a:bodyPr>
          <a:lstStyle>
            <a:lvl1pPr algn="r" defTabSz="927100" eaLnBrk="0" hangingPunct="0">
              <a:defRPr sz="1200" smtClean="0">
                <a:latin typeface="Times New Roman" pitchFamily="-65" charset="0"/>
                <a:cs typeface="Arial" charset="0"/>
              </a:defRPr>
            </a:lvl1pPr>
          </a:lstStyle>
          <a:p>
            <a:pPr>
              <a:defRPr/>
            </a:pPr>
            <a:fld id="{75D56738-4614-4B5F-B9B6-D21C6E91D03F}" type="slidenum">
              <a:rPr lang="en-US"/>
              <a:pPr>
                <a:defRPr/>
              </a:pPr>
              <a:t>‹#›</a:t>
            </a:fld>
            <a:endParaRPr lang="en-US"/>
          </a:p>
        </p:txBody>
      </p:sp>
    </p:spTree>
    <p:extLst>
      <p:ext uri="{BB962C8B-B14F-4D97-AF65-F5344CB8AC3E}">
        <p14:creationId xmlns:p14="http://schemas.microsoft.com/office/powerpoint/2010/main" val="2375783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lvl1pPr defTabSz="927100" eaLnBrk="0" hangingPunct="0">
              <a:defRPr sz="1200">
                <a:latin typeface="Times New Roman" pitchFamily="18" charset="0"/>
                <a:ea typeface="+mn-ea"/>
                <a:cs typeface="+mn-cs"/>
              </a:defRPr>
            </a:lvl1pPr>
          </a:lstStyle>
          <a:p>
            <a:pPr>
              <a:defRPr/>
            </a:pPr>
            <a:endParaRPr lang="en-US"/>
          </a:p>
        </p:txBody>
      </p:sp>
      <p:sp>
        <p:nvSpPr>
          <p:cNvPr id="34819" name="Rectangle 3"/>
          <p:cNvSpPr>
            <a:spLocks noGrp="1" noRot="1" noChangeAspect="1" noChangeArrowheads="1"/>
          </p:cNvSpPr>
          <p:nvPr>
            <p:ph type="sldImg" idx="2"/>
          </p:nvPr>
        </p:nvSpPr>
        <p:spPr bwMode="auto">
          <a:xfrm>
            <a:off x="1152525" y="696913"/>
            <a:ext cx="4641850" cy="3481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2" name="Rectangle 4"/>
          <p:cNvSpPr>
            <a:spLocks noGrp="1" noChangeArrowheads="1"/>
          </p:cNvSpPr>
          <p:nvPr>
            <p:ph type="body" sz="quarter" idx="3"/>
          </p:nvPr>
        </p:nvSpPr>
        <p:spPr bwMode="auto">
          <a:xfrm>
            <a:off x="925513" y="4410075"/>
            <a:ext cx="5095875" cy="4176713"/>
          </a:xfrm>
          <a:prstGeom prst="rect">
            <a:avLst/>
          </a:prstGeom>
          <a:noFill/>
          <a:ln w="12700" cap="sq">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3" name="Rectangle 5"/>
          <p:cNvSpPr>
            <a:spLocks noGrp="1" noChangeArrowheads="1"/>
          </p:cNvSpPr>
          <p:nvPr>
            <p:ph type="dt" idx="1"/>
          </p:nvPr>
        </p:nvSpPr>
        <p:spPr bwMode="auto">
          <a:xfrm>
            <a:off x="3937000" y="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lvl1pPr algn="r" defTabSz="927100" eaLnBrk="0" hangingPunct="0">
              <a:defRPr sz="1200">
                <a:latin typeface="Times New Roman" pitchFamily="18" charset="0"/>
                <a:ea typeface="+mn-ea"/>
                <a:cs typeface="+mn-cs"/>
              </a:defRPr>
            </a:lvl1pPr>
          </a:lstStyle>
          <a:p>
            <a:pPr>
              <a:defRPr/>
            </a:pPr>
            <a:endParaRPr lang="en-US"/>
          </a:p>
        </p:txBody>
      </p:sp>
      <p:sp>
        <p:nvSpPr>
          <p:cNvPr id="2054" name="Rectangle 6"/>
          <p:cNvSpPr>
            <a:spLocks noGrp="1" noChangeArrowheads="1"/>
          </p:cNvSpPr>
          <p:nvPr>
            <p:ph type="ftr" sz="quarter" idx="4"/>
          </p:nvPr>
        </p:nvSpPr>
        <p:spPr bwMode="auto">
          <a:xfrm>
            <a:off x="0" y="882015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b" anchorCtr="0" compatLnSpc="1">
            <a:prstTxWarp prst="textNoShape">
              <a:avLst/>
            </a:prstTxWarp>
          </a:bodyPr>
          <a:lstStyle>
            <a:lvl1pPr defTabSz="927100" eaLnBrk="0" hangingPunct="0">
              <a:defRPr sz="1200">
                <a:latin typeface="Times New Roman" pitchFamily="18" charset="0"/>
                <a:ea typeface="+mn-ea"/>
                <a:cs typeface="+mn-cs"/>
              </a:defRPr>
            </a:lvl1pPr>
          </a:lstStyle>
          <a:p>
            <a:pPr>
              <a:defRPr/>
            </a:pPr>
            <a:endParaRPr lang="en-US"/>
          </a:p>
        </p:txBody>
      </p:sp>
      <p:sp>
        <p:nvSpPr>
          <p:cNvPr id="2055" name="Rectangle 7"/>
          <p:cNvSpPr>
            <a:spLocks noGrp="1" noChangeArrowheads="1"/>
          </p:cNvSpPr>
          <p:nvPr>
            <p:ph type="sldNum" sz="quarter" idx="5"/>
          </p:nvPr>
        </p:nvSpPr>
        <p:spPr bwMode="auto">
          <a:xfrm>
            <a:off x="3937000" y="882015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b" anchorCtr="0" compatLnSpc="1">
            <a:prstTxWarp prst="textNoShape">
              <a:avLst/>
            </a:prstTxWarp>
          </a:bodyPr>
          <a:lstStyle>
            <a:lvl1pPr algn="r" defTabSz="927100" eaLnBrk="0" hangingPunct="0">
              <a:defRPr sz="1200" smtClean="0">
                <a:latin typeface="Times New Roman" pitchFamily="-65" charset="0"/>
                <a:cs typeface="Arial" charset="0"/>
              </a:defRPr>
            </a:lvl1pPr>
          </a:lstStyle>
          <a:p>
            <a:pPr>
              <a:defRPr/>
            </a:pPr>
            <a:fld id="{C3F1972E-0310-4967-B083-E53BEBFAD51C}" type="slidenum">
              <a:rPr lang="en-US"/>
              <a:pPr>
                <a:defRPr/>
              </a:pPr>
              <a:t>‹#›</a:t>
            </a:fld>
            <a:endParaRPr lang="en-US"/>
          </a:p>
        </p:txBody>
      </p:sp>
    </p:spTree>
    <p:extLst>
      <p:ext uri="{BB962C8B-B14F-4D97-AF65-F5344CB8AC3E}">
        <p14:creationId xmlns:p14="http://schemas.microsoft.com/office/powerpoint/2010/main" val="2608013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ヒラギノ角ゴ Pro W3" pitchFamily="-65" charset="-128"/>
        <a:cs typeface="ヒラギノ角ゴ Pro W3" pitchFamily="-65" charset="-128"/>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ヒラギノ角ゴ Pro W3" pitchFamily="-65"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ヒラギノ角ゴ Pro W3" pitchFamily="-65"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ヒラギノ角ゴ Pro W3" pitchFamily="-65"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ヒラギノ角ゴ Pro W3" pitchFamily="-6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wmf"/><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29"/>
          <p:cNvSpPr txBox="1">
            <a:spLocks/>
          </p:cNvSpPr>
          <p:nvPr userDrawn="1"/>
        </p:nvSpPr>
        <p:spPr>
          <a:xfrm>
            <a:off x="76200" y="6553200"/>
            <a:ext cx="4572000" cy="365125"/>
          </a:xfrm>
          <a:prstGeom prst="rect">
            <a:avLst/>
          </a:prstGeom>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defRPr/>
            </a:pPr>
            <a:r>
              <a:rPr lang="en-US" sz="1000" smtClean="0"/>
              <a:t>Copyright © 2012 Pearson Education, Inc.  Publishing as Prentice Hall</a:t>
            </a:r>
          </a:p>
        </p:txBody>
      </p:sp>
      <p:sp>
        <p:nvSpPr>
          <p:cNvPr id="5" name="Text Box 15"/>
          <p:cNvSpPr txBox="1">
            <a:spLocks noChangeArrowheads="1"/>
          </p:cNvSpPr>
          <p:nvPr userDrawn="1"/>
        </p:nvSpPr>
        <p:spPr bwMode="auto">
          <a:xfrm>
            <a:off x="8061325" y="6543675"/>
            <a:ext cx="854075" cy="274638"/>
          </a:xfrm>
          <a:prstGeom prst="rect">
            <a:avLst/>
          </a:prstGeom>
          <a:noFill/>
          <a:ln w="12700" cap="sq">
            <a:noFill/>
            <a:miter lim="800000"/>
            <a:headEnd type="none" w="sm" len="sm"/>
            <a:tailEnd type="none" w="sm" len="sm"/>
          </a:ln>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defRPr/>
            </a:pPr>
            <a:r>
              <a:rPr lang="en-US" sz="1200" smtClean="0">
                <a:latin typeface="Trebuchet MS" pitchFamily="-65" charset="0"/>
              </a:rPr>
              <a:t>11-</a:t>
            </a:r>
            <a:fld id="{CB7AC2DC-A3EE-4032-B770-F821A0CAB8D7}" type="slidenum">
              <a:rPr lang="en-US" sz="1200" smtClean="0">
                <a:latin typeface="Trebuchet MS" pitchFamily="-65" charset="0"/>
              </a:rPr>
              <a:pPr algn="r" eaLnBrk="1" hangingPunct="1">
                <a:defRPr/>
              </a:pPr>
              <a:t>‹#›</a:t>
            </a:fld>
            <a:endParaRPr lang="en-US" sz="1200" smtClean="0">
              <a:latin typeface="Trebuchet MS" pitchFamily="-65" charset="0"/>
            </a:endParaRPr>
          </a:p>
        </p:txBody>
      </p:sp>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800" b="0">
                <a:ln>
                  <a:noFill/>
                </a:ln>
                <a:solidFill>
                  <a:srgbClr val="FFFF99"/>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Tree>
    <p:extLst>
      <p:ext uri="{BB962C8B-B14F-4D97-AF65-F5344CB8AC3E}">
        <p14:creationId xmlns:p14="http://schemas.microsoft.com/office/powerpoint/2010/main" val="3786518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85681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78211713"/>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41235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58822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10244913"/>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78953810"/>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4947898"/>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0"/>
            <a:ext cx="21145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0"/>
            <a:ext cx="61912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41923700"/>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 Box 15"/>
          <p:cNvSpPr txBox="1">
            <a:spLocks noChangeArrowheads="1"/>
          </p:cNvSpPr>
          <p:nvPr userDrawn="1"/>
        </p:nvSpPr>
        <p:spPr bwMode="auto">
          <a:xfrm>
            <a:off x="8061325" y="6543675"/>
            <a:ext cx="854075" cy="274638"/>
          </a:xfrm>
          <a:prstGeom prst="rect">
            <a:avLst/>
          </a:prstGeom>
          <a:noFill/>
          <a:ln w="12700" cap="sq">
            <a:noFill/>
            <a:miter lim="800000"/>
            <a:headEnd type="none" w="sm" len="sm"/>
            <a:tailEnd type="none" w="sm" len="sm"/>
          </a:ln>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defRPr/>
            </a:pPr>
            <a:r>
              <a:rPr lang="en-US" sz="1200" smtClean="0">
                <a:latin typeface="Trebuchet MS" pitchFamily="-65" charset="0"/>
              </a:rPr>
              <a:t>11-</a:t>
            </a:r>
            <a:fld id="{3FA2CC94-78B1-4418-932F-3C8EE3BFB435}" type="slidenum">
              <a:rPr lang="en-US" sz="1200" smtClean="0">
                <a:latin typeface="Trebuchet MS" pitchFamily="-65" charset="0"/>
              </a:rPr>
              <a:pPr algn="r" eaLnBrk="1" hangingPunct="1">
                <a:defRPr/>
              </a:pPr>
              <a:t>‹#›</a:t>
            </a:fld>
            <a:endParaRPr lang="en-US" sz="1200" smtClean="0">
              <a:latin typeface="Trebuchet MS" pitchFamily="-65" charset="0"/>
            </a:endParaRPr>
          </a:p>
        </p:txBody>
      </p:sp>
      <p:sp>
        <p:nvSpPr>
          <p:cNvPr id="5" name="Date Placeholder 29"/>
          <p:cNvSpPr txBox="1">
            <a:spLocks/>
          </p:cNvSpPr>
          <p:nvPr userDrawn="1"/>
        </p:nvSpPr>
        <p:spPr>
          <a:xfrm>
            <a:off x="0" y="6629400"/>
            <a:ext cx="4495800" cy="365125"/>
          </a:xfrm>
          <a:prstGeom prst="rect">
            <a:avLst/>
          </a:prstGeom>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defRPr/>
            </a:pPr>
            <a:r>
              <a:rPr lang="en-US" sz="1000" smtClean="0"/>
              <a:t>Copyright © 2012 Pearson Education, Inc.  Publishing as Prentice Hall</a:t>
            </a:r>
          </a:p>
        </p:txBody>
      </p:sp>
      <p:sp>
        <p:nvSpPr>
          <p:cNvPr id="2" name="Title 1"/>
          <p:cNvSpPr>
            <a:spLocks noGrp="1"/>
          </p:cNvSpPr>
          <p:nvPr>
            <p:ph type="title"/>
          </p:nvPr>
        </p:nvSpPr>
        <p:spPr>
          <a:xfrm>
            <a:off x="457200" y="381000"/>
            <a:ext cx="8229600" cy="1143000"/>
          </a:xfrm>
        </p:spPr>
        <p:txBody>
          <a:bodyPr/>
          <a:lstStyle>
            <a:lvl1pPr>
              <a:defRPr>
                <a:solidFill>
                  <a:srgbClr val="FFFF99"/>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800"/>
            </a:lvl2pPr>
            <a:lvl3pPr>
              <a:defRPr sz="2400"/>
            </a:lvl3p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4068997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Text Box 15"/>
          <p:cNvSpPr txBox="1">
            <a:spLocks noChangeArrowheads="1"/>
          </p:cNvSpPr>
          <p:nvPr userDrawn="1"/>
        </p:nvSpPr>
        <p:spPr bwMode="auto">
          <a:xfrm>
            <a:off x="8061325" y="6543675"/>
            <a:ext cx="854075" cy="274638"/>
          </a:xfrm>
          <a:prstGeom prst="rect">
            <a:avLst/>
          </a:prstGeom>
          <a:noFill/>
          <a:ln w="12700" cap="sq">
            <a:noFill/>
            <a:miter lim="800000"/>
            <a:headEnd type="none" w="sm" len="sm"/>
            <a:tailEnd type="none" w="sm" len="sm"/>
          </a:ln>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defRPr/>
            </a:pPr>
            <a:r>
              <a:rPr lang="en-US" sz="1200" smtClean="0">
                <a:latin typeface="Trebuchet MS" pitchFamily="-65" charset="0"/>
              </a:rPr>
              <a:t>11</a:t>
            </a:r>
            <a:fld id="{A8C1F9B8-BB5A-49F9-8D32-7AB445816397}" type="slidenum">
              <a:rPr lang="en-US" sz="1200" smtClean="0">
                <a:latin typeface="Trebuchet MS" pitchFamily="-65" charset="0"/>
              </a:rPr>
              <a:pPr algn="r" eaLnBrk="1" hangingPunct="1">
                <a:defRPr/>
              </a:pPr>
              <a:t>‹#›</a:t>
            </a:fld>
            <a:endParaRPr lang="en-US" sz="1200" smtClean="0">
              <a:latin typeface="Trebuchet MS" pitchFamily="-65" charset="0"/>
            </a:endParaRPr>
          </a:p>
        </p:txBody>
      </p:sp>
      <p:sp>
        <p:nvSpPr>
          <p:cNvPr id="5" name="Date Placeholder 29"/>
          <p:cNvSpPr txBox="1">
            <a:spLocks/>
          </p:cNvSpPr>
          <p:nvPr userDrawn="1"/>
        </p:nvSpPr>
        <p:spPr>
          <a:xfrm>
            <a:off x="0" y="6645275"/>
            <a:ext cx="4495800" cy="365125"/>
          </a:xfrm>
          <a:prstGeom prst="rect">
            <a:avLst/>
          </a:prstGeom>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defRPr/>
            </a:pPr>
            <a:r>
              <a:rPr lang="en-US" sz="1000" smtClean="0"/>
              <a:t>Copyright © 2012 Pearson Education, Inc.  Publishing as Prentice Hall</a:t>
            </a:r>
          </a:p>
        </p:txBody>
      </p:sp>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0" cap="none" baseline="0" dirty="0">
                <a:ln w="635">
                  <a:noFill/>
                </a:ln>
                <a:solidFill>
                  <a:srgbClr val="FFFF99"/>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Tree>
    <p:extLst>
      <p:ext uri="{BB962C8B-B14F-4D97-AF65-F5344CB8AC3E}">
        <p14:creationId xmlns:p14="http://schemas.microsoft.com/office/powerpoint/2010/main" val="2427408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Text Box 15"/>
          <p:cNvSpPr txBox="1">
            <a:spLocks noChangeArrowheads="1"/>
          </p:cNvSpPr>
          <p:nvPr userDrawn="1"/>
        </p:nvSpPr>
        <p:spPr bwMode="auto">
          <a:xfrm>
            <a:off x="8061325" y="6543675"/>
            <a:ext cx="854075" cy="274638"/>
          </a:xfrm>
          <a:prstGeom prst="rect">
            <a:avLst/>
          </a:prstGeom>
          <a:noFill/>
          <a:ln w="12700" cap="sq">
            <a:noFill/>
            <a:miter lim="800000"/>
            <a:headEnd type="none" w="sm" len="sm"/>
            <a:tailEnd type="none" w="sm" len="sm"/>
          </a:ln>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defRPr/>
            </a:pPr>
            <a:r>
              <a:rPr lang="en-US" sz="1200" smtClean="0">
                <a:latin typeface="Trebuchet MS" pitchFamily="-65" charset="0"/>
              </a:rPr>
              <a:t>11-</a:t>
            </a:r>
            <a:fld id="{4A3E49CC-8BC0-4F1B-BE1E-D9A2130EA958}" type="slidenum">
              <a:rPr lang="en-US" sz="1200" smtClean="0">
                <a:latin typeface="Trebuchet MS" pitchFamily="-65" charset="0"/>
              </a:rPr>
              <a:pPr algn="r" eaLnBrk="1" hangingPunct="1">
                <a:defRPr/>
              </a:pPr>
              <a:t>‹#›</a:t>
            </a:fld>
            <a:endParaRPr lang="en-US" sz="1200" smtClean="0">
              <a:latin typeface="Trebuchet MS" pitchFamily="-65" charset="0"/>
            </a:endParaRPr>
          </a:p>
        </p:txBody>
      </p:sp>
      <p:sp>
        <p:nvSpPr>
          <p:cNvPr id="6" name="Date Placeholder 29"/>
          <p:cNvSpPr txBox="1">
            <a:spLocks/>
          </p:cNvSpPr>
          <p:nvPr userDrawn="1"/>
        </p:nvSpPr>
        <p:spPr>
          <a:xfrm>
            <a:off x="0" y="6629400"/>
            <a:ext cx="4495800" cy="365125"/>
          </a:xfrm>
          <a:prstGeom prst="rect">
            <a:avLst/>
          </a:prstGeom>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defRPr/>
            </a:pPr>
            <a:r>
              <a:rPr lang="en-US" sz="1000" smtClean="0"/>
              <a:t>Copyright © 2012 Pearson Education, Inc.  Publishing as Prentice Hall</a:t>
            </a:r>
          </a:p>
        </p:txBody>
      </p:sp>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433282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Text Box 15"/>
          <p:cNvSpPr txBox="1">
            <a:spLocks noChangeArrowheads="1"/>
          </p:cNvSpPr>
          <p:nvPr userDrawn="1"/>
        </p:nvSpPr>
        <p:spPr bwMode="auto">
          <a:xfrm>
            <a:off x="8061325" y="6543675"/>
            <a:ext cx="854075" cy="274638"/>
          </a:xfrm>
          <a:prstGeom prst="rect">
            <a:avLst/>
          </a:prstGeom>
          <a:noFill/>
          <a:ln w="12700" cap="sq">
            <a:noFill/>
            <a:miter lim="800000"/>
            <a:headEnd type="none" w="sm" len="sm"/>
            <a:tailEnd type="none" w="sm" len="sm"/>
          </a:ln>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defRPr/>
            </a:pPr>
            <a:r>
              <a:rPr lang="en-US" sz="1200" smtClean="0">
                <a:latin typeface="Trebuchet MS" pitchFamily="-65" charset="0"/>
              </a:rPr>
              <a:t>11-</a:t>
            </a:r>
            <a:fld id="{39564857-9485-4107-B871-1D0D90F7F888}" type="slidenum">
              <a:rPr lang="en-US" sz="1200" smtClean="0">
                <a:latin typeface="Trebuchet MS" pitchFamily="-65" charset="0"/>
              </a:rPr>
              <a:pPr algn="r" eaLnBrk="1" hangingPunct="1">
                <a:defRPr/>
              </a:pPr>
              <a:t>‹#›</a:t>
            </a:fld>
            <a:endParaRPr lang="en-US" sz="1200" smtClean="0">
              <a:latin typeface="Trebuchet MS" pitchFamily="-65" charset="0"/>
            </a:endParaRPr>
          </a:p>
        </p:txBody>
      </p:sp>
      <p:sp>
        <p:nvSpPr>
          <p:cNvPr id="4" name="Date Placeholder 29"/>
          <p:cNvSpPr txBox="1">
            <a:spLocks/>
          </p:cNvSpPr>
          <p:nvPr userDrawn="1"/>
        </p:nvSpPr>
        <p:spPr>
          <a:xfrm>
            <a:off x="0" y="6629400"/>
            <a:ext cx="4495800" cy="365125"/>
          </a:xfrm>
          <a:prstGeom prst="rect">
            <a:avLst/>
          </a:prstGeom>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defRPr/>
            </a:pPr>
            <a:r>
              <a:rPr lang="en-US" sz="1000" smtClean="0"/>
              <a:t>Copyright © 2012 Pearson Education, Inc.  Publishing as Prentice Hall</a:t>
            </a:r>
          </a:p>
        </p:txBody>
      </p:sp>
      <p:sp>
        <p:nvSpPr>
          <p:cNvPr id="2" name="Title 1"/>
          <p:cNvSpPr>
            <a:spLocks noGrp="1"/>
          </p:cNvSpPr>
          <p:nvPr>
            <p:ph type="title"/>
          </p:nvPr>
        </p:nvSpPr>
        <p:spPr>
          <a:xfrm>
            <a:off x="342900" y="162306"/>
            <a:ext cx="8305800" cy="742188"/>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2800" b="0">
                <a:ln>
                  <a:noFill/>
                </a:ln>
                <a:solidFill>
                  <a:srgbClr val="FFFF99"/>
                </a:solidFill>
                <a:effectLst/>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437285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5"/>
          <p:cNvSpPr txBox="1">
            <a:spLocks noChangeArrowheads="1"/>
          </p:cNvSpPr>
          <p:nvPr userDrawn="1"/>
        </p:nvSpPr>
        <p:spPr bwMode="auto">
          <a:xfrm>
            <a:off x="8061325" y="6543675"/>
            <a:ext cx="854075" cy="274638"/>
          </a:xfrm>
          <a:prstGeom prst="rect">
            <a:avLst/>
          </a:prstGeom>
          <a:noFill/>
          <a:ln w="12700" cap="sq">
            <a:noFill/>
            <a:miter lim="800000"/>
            <a:headEnd type="none" w="sm" len="sm"/>
            <a:tailEnd type="none" w="sm" len="sm"/>
          </a:ln>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defRPr/>
            </a:pPr>
            <a:r>
              <a:rPr lang="en-US" sz="1200" smtClean="0">
                <a:latin typeface="Trebuchet MS" pitchFamily="-65" charset="0"/>
              </a:rPr>
              <a:t>11-</a:t>
            </a:r>
            <a:fld id="{95133281-F6FE-49E1-A21B-2683838B5964}" type="slidenum">
              <a:rPr lang="en-US" sz="1200" smtClean="0">
                <a:latin typeface="Trebuchet MS" pitchFamily="-65" charset="0"/>
              </a:rPr>
              <a:pPr algn="r" eaLnBrk="1" hangingPunct="1">
                <a:defRPr/>
              </a:pPr>
              <a:t>‹#›</a:t>
            </a:fld>
            <a:endParaRPr lang="en-US" sz="1200" smtClean="0">
              <a:latin typeface="Trebuchet MS" pitchFamily="-65" charset="0"/>
            </a:endParaRPr>
          </a:p>
        </p:txBody>
      </p:sp>
      <p:sp>
        <p:nvSpPr>
          <p:cNvPr id="3" name="Date Placeholder 29"/>
          <p:cNvSpPr txBox="1">
            <a:spLocks/>
          </p:cNvSpPr>
          <p:nvPr userDrawn="1"/>
        </p:nvSpPr>
        <p:spPr>
          <a:xfrm>
            <a:off x="0" y="6629400"/>
            <a:ext cx="4495800" cy="365125"/>
          </a:xfrm>
          <a:prstGeom prst="rect">
            <a:avLst/>
          </a:prstGeom>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defRPr/>
            </a:pPr>
            <a:r>
              <a:rPr lang="en-US" sz="1000" smtClean="0"/>
              <a:t>Copyright © 2012 Pearson Education, Inc.  Publishing as Prentice Hall</a:t>
            </a:r>
          </a:p>
        </p:txBody>
      </p:sp>
    </p:spTree>
    <p:extLst>
      <p:ext uri="{BB962C8B-B14F-4D97-AF65-F5344CB8AC3E}">
        <p14:creationId xmlns:p14="http://schemas.microsoft.com/office/powerpoint/2010/main" val="4241201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Rectangle 2"/>
          <p:cNvSpPr>
            <a:spLocks noChangeArrowheads="1"/>
          </p:cNvSpPr>
          <p:nvPr/>
        </p:nvSpPr>
        <p:spPr bwMode="gray">
          <a:xfrm>
            <a:off x="0" y="6397625"/>
            <a:ext cx="9144000" cy="457200"/>
          </a:xfrm>
          <a:prstGeom prst="rect">
            <a:avLst/>
          </a:prstGeom>
          <a:solidFill>
            <a:srgbClr val="91C53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altLang="en-US"/>
          </a:p>
        </p:txBody>
      </p:sp>
      <p:pic>
        <p:nvPicPr>
          <p:cNvPr id="3" name="Picture 3" descr="Pearson_Bound_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88238" y="6356350"/>
            <a:ext cx="165576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Pearson_Strap_Bound_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56350"/>
            <a:ext cx="1908175"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3" descr="Keown_0132719169.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73075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0621072"/>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48435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667340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2.wmf"/><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DEE5B9"/>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30"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grpSp>
        <p:nvGrpSpPr>
          <p:cNvPr id="1030"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0" hangingPunct="0">
                <a:defRPr/>
              </a:pPr>
              <a:endParaRPr lang="en-US" dirty="0">
                <a:latin typeface="Arial" charset="0"/>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0" hangingPunct="0">
                <a:defRPr/>
              </a:pPr>
              <a:endParaRPr lang="en-US" dirty="0">
                <a:latin typeface="Arial" charset="0"/>
                <a:cs typeface="+mn-cs"/>
              </a:endParaRPr>
            </a:p>
          </p:txBody>
        </p:sp>
      </p:grpSp>
      <p:sp>
        <p:nvSpPr>
          <p:cNvPr id="1031" name="Text Box 15"/>
          <p:cNvSpPr txBox="1">
            <a:spLocks noChangeArrowheads="1"/>
          </p:cNvSpPr>
          <p:nvPr/>
        </p:nvSpPr>
        <p:spPr bwMode="auto">
          <a:xfrm>
            <a:off x="8061325" y="6543675"/>
            <a:ext cx="854075" cy="274638"/>
          </a:xfrm>
          <a:prstGeom prst="rect">
            <a:avLst/>
          </a:prstGeom>
          <a:noFill/>
          <a:ln w="12700" cap="sq">
            <a:noFill/>
            <a:miter lim="800000"/>
            <a:headEnd type="none" w="sm" len="sm"/>
            <a:tailEnd type="none" w="sm" len="sm"/>
          </a:ln>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defRPr/>
            </a:pPr>
            <a:r>
              <a:rPr lang="en-US" sz="1200" smtClean="0">
                <a:latin typeface="Trebuchet MS" pitchFamily="-65" charset="0"/>
              </a:rPr>
              <a:t>11-</a:t>
            </a:r>
            <a:fld id="{64BDEAE7-6924-47E7-A563-CACDD9E02F4C}" type="slidenum">
              <a:rPr lang="en-US" sz="1200" smtClean="0">
                <a:latin typeface="Trebuchet MS" pitchFamily="-65" charset="0"/>
              </a:rPr>
              <a:pPr algn="r" eaLnBrk="1" hangingPunct="1">
                <a:defRPr/>
              </a:pPr>
              <a:t>‹#›</a:t>
            </a:fld>
            <a:endParaRPr lang="en-US" sz="1200" smtClean="0">
              <a:latin typeface="Trebuchet MS" pitchFamily="-65" charset="0"/>
            </a:endParaRPr>
          </a:p>
        </p:txBody>
      </p:sp>
      <p:sp>
        <p:nvSpPr>
          <p:cNvPr id="16" name="Date Placeholder 29"/>
          <p:cNvSpPr txBox="1">
            <a:spLocks/>
          </p:cNvSpPr>
          <p:nvPr/>
        </p:nvSpPr>
        <p:spPr>
          <a:xfrm>
            <a:off x="0" y="6629400"/>
            <a:ext cx="4381500" cy="365125"/>
          </a:xfrm>
          <a:prstGeom prst="rect">
            <a:avLst/>
          </a:prstGeom>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defRPr/>
            </a:pPr>
            <a:r>
              <a:rPr lang="en-US" sz="1000" smtClean="0"/>
              <a:t>Copyright © 2012 Pearson Education, Inc.  Publishing as Prentice Hall</a:t>
            </a:r>
          </a:p>
        </p:txBody>
      </p:sp>
    </p:spTree>
  </p:cSld>
  <p:clrMap bg1="dk1" tx1="lt1" bg2="dk2" tx2="lt2" accent1="accent1" accent2="accent2" accent3="accent3" accent4="accent4" accent5="accent5" accent6="accent6" hlink="hlink" folHlink="folHlink"/>
  <p:sldLayoutIdLst>
    <p:sldLayoutId id="2147484067" r:id="rId1"/>
    <p:sldLayoutId id="2147484068" r:id="rId2"/>
    <p:sldLayoutId id="2147484069" r:id="rId3"/>
    <p:sldLayoutId id="2147484070" r:id="rId4"/>
    <p:sldLayoutId id="2147484071" r:id="rId5"/>
    <p:sldLayoutId id="2147484072" r:id="rId6"/>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p">
        <p:tmplLst>
          <p:tmpl lvl="1">
            <p:tnLst>
              <p:par>
                <p:cTn presetID="1" presetClass="entr" presetSubtype="0" fill="hold" nodeType="click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Lst>
      </p:bldP>
    </p:bldLst>
  </p:timing>
  <p:hf hdr="0" dt="0"/>
  <p:txStyles>
    <p:titleStyle>
      <a:lvl1pPr algn="ctr" rtl="0" eaLnBrk="0" fontAlgn="base" hangingPunct="0">
        <a:spcBef>
          <a:spcPct val="0"/>
        </a:spcBef>
        <a:spcAft>
          <a:spcPct val="0"/>
        </a:spcAft>
        <a:defRPr sz="4000" kern="1200">
          <a:solidFill>
            <a:srgbClr val="FFFF99"/>
          </a:solidFill>
          <a:latin typeface="+mj-lt"/>
          <a:ea typeface="ヒラギノ角ゴ Pro W3" pitchFamily="-65" charset="-128"/>
          <a:cs typeface="ヒラギノ角ゴ Pro W3" pitchFamily="-65" charset="-128"/>
        </a:defRPr>
      </a:lvl1pPr>
      <a:lvl2pPr algn="ctr" rtl="0" eaLnBrk="0" fontAlgn="base" hangingPunct="0">
        <a:spcBef>
          <a:spcPct val="0"/>
        </a:spcBef>
        <a:spcAft>
          <a:spcPct val="0"/>
        </a:spcAft>
        <a:defRPr sz="4000">
          <a:solidFill>
            <a:srgbClr val="FFFF99"/>
          </a:solidFill>
          <a:latin typeface="Verdana" pitchFamily="34" charset="0"/>
          <a:ea typeface="ヒラギノ角ゴ Pro W3" pitchFamily="-65" charset="-128"/>
          <a:cs typeface="ヒラギノ角ゴ Pro W3" pitchFamily="-65" charset="-128"/>
        </a:defRPr>
      </a:lvl2pPr>
      <a:lvl3pPr algn="ctr" rtl="0" eaLnBrk="0" fontAlgn="base" hangingPunct="0">
        <a:spcBef>
          <a:spcPct val="0"/>
        </a:spcBef>
        <a:spcAft>
          <a:spcPct val="0"/>
        </a:spcAft>
        <a:defRPr sz="4000">
          <a:solidFill>
            <a:srgbClr val="FFFF99"/>
          </a:solidFill>
          <a:latin typeface="Verdana" pitchFamily="34" charset="0"/>
          <a:ea typeface="ヒラギノ角ゴ Pro W3" pitchFamily="-65" charset="-128"/>
          <a:cs typeface="ヒラギノ角ゴ Pro W3" pitchFamily="-65" charset="-128"/>
        </a:defRPr>
      </a:lvl3pPr>
      <a:lvl4pPr algn="ctr" rtl="0" eaLnBrk="0" fontAlgn="base" hangingPunct="0">
        <a:spcBef>
          <a:spcPct val="0"/>
        </a:spcBef>
        <a:spcAft>
          <a:spcPct val="0"/>
        </a:spcAft>
        <a:defRPr sz="4000">
          <a:solidFill>
            <a:srgbClr val="FFFF99"/>
          </a:solidFill>
          <a:latin typeface="Verdana" pitchFamily="34" charset="0"/>
          <a:ea typeface="ヒラギノ角ゴ Pro W3" pitchFamily="-65" charset="-128"/>
          <a:cs typeface="ヒラギノ角ゴ Pro W3" pitchFamily="-65" charset="-128"/>
        </a:defRPr>
      </a:lvl4pPr>
      <a:lvl5pPr algn="ctr" rtl="0" eaLnBrk="0" fontAlgn="base" hangingPunct="0">
        <a:spcBef>
          <a:spcPct val="0"/>
        </a:spcBef>
        <a:spcAft>
          <a:spcPct val="0"/>
        </a:spcAft>
        <a:defRPr sz="4000">
          <a:solidFill>
            <a:srgbClr val="FFFF99"/>
          </a:solidFill>
          <a:latin typeface="Verdana" pitchFamily="34" charset="0"/>
          <a:ea typeface="ヒラギノ角ゴ Pro W3" pitchFamily="-65" charset="-128"/>
          <a:cs typeface="ヒラギノ角ゴ Pro W3" pitchFamily="-65" charset="-128"/>
        </a:defRPr>
      </a:lvl5pPr>
      <a:lvl6pPr marL="457200" algn="ctr" rtl="0" eaLnBrk="1" fontAlgn="base" hangingPunct="1">
        <a:spcBef>
          <a:spcPct val="0"/>
        </a:spcBef>
        <a:spcAft>
          <a:spcPct val="0"/>
        </a:spcAft>
        <a:defRPr sz="5000">
          <a:solidFill>
            <a:schemeClr val="tx1"/>
          </a:solidFill>
          <a:latin typeface="Verdana" pitchFamily="34" charset="0"/>
        </a:defRPr>
      </a:lvl6pPr>
      <a:lvl7pPr marL="914400" algn="ctr" rtl="0" eaLnBrk="1" fontAlgn="base" hangingPunct="1">
        <a:spcBef>
          <a:spcPct val="0"/>
        </a:spcBef>
        <a:spcAft>
          <a:spcPct val="0"/>
        </a:spcAft>
        <a:defRPr sz="5000">
          <a:solidFill>
            <a:schemeClr val="tx1"/>
          </a:solidFill>
          <a:latin typeface="Verdana" pitchFamily="34" charset="0"/>
        </a:defRPr>
      </a:lvl7pPr>
      <a:lvl8pPr marL="1371600" algn="ctr" rtl="0" eaLnBrk="1" fontAlgn="base" hangingPunct="1">
        <a:spcBef>
          <a:spcPct val="0"/>
        </a:spcBef>
        <a:spcAft>
          <a:spcPct val="0"/>
        </a:spcAft>
        <a:defRPr sz="5000">
          <a:solidFill>
            <a:schemeClr val="tx1"/>
          </a:solidFill>
          <a:latin typeface="Verdana" pitchFamily="34" charset="0"/>
        </a:defRPr>
      </a:lvl8pPr>
      <a:lvl9pPr marL="1828800" algn="ctr" rtl="0" eaLnBrk="1" fontAlgn="base" hangingPunct="1">
        <a:spcBef>
          <a:spcPct val="0"/>
        </a:spcBef>
        <a:spcAft>
          <a:spcPct val="0"/>
        </a:spcAft>
        <a:defRPr sz="5000">
          <a:solidFill>
            <a:schemeClr val="tx1"/>
          </a:solidFill>
          <a:latin typeface="Verdana" pitchFamily="34" charset="0"/>
        </a:defRPr>
      </a:lvl9pPr>
    </p:titleStyle>
    <p:bodyStyle>
      <a:lvl1pPr marL="273050" indent="-273050" algn="l" rtl="0" eaLnBrk="0" fontAlgn="base" hangingPunct="0">
        <a:spcBef>
          <a:spcPct val="20000"/>
        </a:spcBef>
        <a:spcAft>
          <a:spcPct val="0"/>
        </a:spcAft>
        <a:buClr>
          <a:schemeClr val="tx1"/>
        </a:buClr>
        <a:buSzPct val="95000"/>
        <a:buFont typeface="Wingdings 2" pitchFamily="18" charset="2"/>
        <a:buChar char=""/>
        <a:defRPr sz="2800" kern="1200">
          <a:solidFill>
            <a:schemeClr val="tx1"/>
          </a:solidFill>
          <a:latin typeface="+mn-lt"/>
          <a:ea typeface="ヒラギノ角ゴ Pro W3" pitchFamily="-65" charset="-128"/>
          <a:cs typeface="ヒラギノ角ゴ Pro W3" pitchFamily="-65" charset="-128"/>
        </a:defRPr>
      </a:lvl1pPr>
      <a:lvl2pPr marL="639763" indent="-246063" algn="l" rtl="0" eaLnBrk="0" fontAlgn="base" hangingPunct="0">
        <a:spcBef>
          <a:spcPct val="20000"/>
        </a:spcBef>
        <a:spcAft>
          <a:spcPct val="0"/>
        </a:spcAft>
        <a:buClr>
          <a:schemeClr val="tx1"/>
        </a:buClr>
        <a:buSzPct val="85000"/>
        <a:buFont typeface="Wingdings 2" pitchFamily="18" charset="2"/>
        <a:buChar char=""/>
        <a:defRPr sz="2800" kern="1200">
          <a:solidFill>
            <a:schemeClr val="tx1"/>
          </a:solidFill>
          <a:latin typeface="+mn-lt"/>
          <a:ea typeface="ヒラギノ角ゴ Pro W3" pitchFamily="-65" charset="-128"/>
          <a:cs typeface="+mn-cs"/>
        </a:defRPr>
      </a:lvl2pPr>
      <a:lvl3pPr marL="914400" indent="-246063" algn="l" rtl="0" eaLnBrk="0" fontAlgn="base" hangingPunct="0">
        <a:spcBef>
          <a:spcPct val="20000"/>
        </a:spcBef>
        <a:spcAft>
          <a:spcPct val="0"/>
        </a:spcAft>
        <a:buClr>
          <a:schemeClr val="tx1"/>
        </a:buClr>
        <a:buSzPct val="70000"/>
        <a:buFont typeface="Wingdings 2" pitchFamily="18" charset="2"/>
        <a:buChar char=""/>
        <a:defRPr sz="2400" kern="1200">
          <a:solidFill>
            <a:schemeClr val="tx1"/>
          </a:solidFill>
          <a:latin typeface="+mn-lt"/>
          <a:ea typeface="ヒラギノ角ゴ Pro W3" pitchFamily="-65" charset="-128"/>
          <a:cs typeface="+mn-cs"/>
        </a:defRPr>
      </a:lvl3pPr>
      <a:lvl4pPr marL="1187450" indent="-209550" algn="l" rtl="0" eaLnBrk="0" fontAlgn="base" hangingPunct="0">
        <a:spcBef>
          <a:spcPct val="20000"/>
        </a:spcBef>
        <a:spcAft>
          <a:spcPct val="0"/>
        </a:spcAft>
        <a:buClr>
          <a:schemeClr val="tx1"/>
        </a:buClr>
        <a:buSzPct val="65000"/>
        <a:buFont typeface="Wingdings 2" pitchFamily="18" charset="2"/>
        <a:buChar char=""/>
        <a:defRPr sz="2400" kern="1200">
          <a:solidFill>
            <a:schemeClr val="tx1"/>
          </a:solidFill>
          <a:latin typeface="+mn-lt"/>
          <a:ea typeface="ヒラギノ角ゴ Pro W3" pitchFamily="-65" charset="-128"/>
          <a:cs typeface="+mn-cs"/>
        </a:defRPr>
      </a:lvl4pPr>
      <a:lvl5pPr marL="1462088" indent="-209550" algn="l" rtl="0" eaLnBrk="0" fontAlgn="base" hangingPunct="0">
        <a:spcBef>
          <a:spcPct val="20000"/>
        </a:spcBef>
        <a:spcAft>
          <a:spcPct val="0"/>
        </a:spcAft>
        <a:buClr>
          <a:schemeClr val="tx1"/>
        </a:buClr>
        <a:buSzPct val="65000"/>
        <a:buFont typeface="Wingdings 2" pitchFamily="18" charset="2"/>
        <a:buChar char=""/>
        <a:defRPr sz="2400" kern="1200">
          <a:solidFill>
            <a:schemeClr val="tx1"/>
          </a:solidFill>
          <a:latin typeface="+mn-lt"/>
          <a:ea typeface="ヒラギノ角ゴ Pro W3" pitchFamily="-65"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DEE5B9"/>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gray">
          <a:xfrm>
            <a:off x="0" y="6397625"/>
            <a:ext cx="9144000" cy="457200"/>
          </a:xfrm>
          <a:prstGeom prst="rect">
            <a:avLst/>
          </a:prstGeom>
          <a:solidFill>
            <a:srgbClr val="91C53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altLang="en-US"/>
          </a:p>
        </p:txBody>
      </p:sp>
      <p:pic>
        <p:nvPicPr>
          <p:cNvPr id="2051" name="Picture 3" descr="Pearson_Bound_White"/>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488238" y="6359525"/>
            <a:ext cx="165576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4"/>
          <p:cNvSpPr>
            <a:spLocks noGrp="1" noChangeArrowheads="1"/>
          </p:cNvSpPr>
          <p:nvPr>
            <p:ph type="body" idx="1"/>
          </p:nvPr>
        </p:nvSpPr>
        <p:spPr bwMode="auto">
          <a:xfrm>
            <a:off x="381000" y="1447800"/>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3" name="Rectangle 5"/>
          <p:cNvSpPr>
            <a:spLocks noGrp="1" noChangeArrowheads="1"/>
          </p:cNvSpPr>
          <p:nvPr>
            <p:ph type="title"/>
          </p:nvPr>
        </p:nvSpPr>
        <p:spPr bwMode="auto">
          <a:xfrm>
            <a:off x="1143000" y="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
        <p:nvSpPr>
          <p:cNvPr id="2054" name="Rectangle 6"/>
          <p:cNvSpPr>
            <a:spLocks noChangeArrowheads="1"/>
          </p:cNvSpPr>
          <p:nvPr/>
        </p:nvSpPr>
        <p:spPr bwMode="gray">
          <a:xfrm>
            <a:off x="849313" y="6553200"/>
            <a:ext cx="5399087"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altLang="en-US" sz="900">
                <a:solidFill>
                  <a:schemeClr val="bg1"/>
                </a:solidFill>
                <a:latin typeface="Verdana" pitchFamily="34" charset="0"/>
              </a:rPr>
              <a:t>© 2013 Pearson Education, Inc. All rights reserved. </a:t>
            </a:r>
          </a:p>
        </p:txBody>
      </p:sp>
      <p:sp>
        <p:nvSpPr>
          <p:cNvPr id="2055" name="Rectangle 7"/>
          <p:cNvSpPr>
            <a:spLocks noChangeArrowheads="1"/>
          </p:cNvSpPr>
          <p:nvPr/>
        </p:nvSpPr>
        <p:spPr bwMode="gray">
          <a:xfrm>
            <a:off x="244475" y="6553200"/>
            <a:ext cx="604838"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altLang="en-US" sz="900">
                <a:solidFill>
                  <a:schemeClr val="bg1"/>
                </a:solidFill>
                <a:latin typeface="Verdana" pitchFamily="34" charset="0"/>
              </a:rPr>
              <a:t>11-</a:t>
            </a:r>
            <a:fld id="{E93BD292-EFB3-42E3-931A-A068D1FB2F58}" type="slidenum">
              <a:rPr lang="en-GB" altLang="en-US" sz="900">
                <a:solidFill>
                  <a:schemeClr val="bg1"/>
                </a:solidFill>
                <a:latin typeface="Verdana" pitchFamily="34" charset="0"/>
              </a:rPr>
              <a:pPr eaLnBrk="1" hangingPunct="1"/>
              <a:t>‹#›</a:t>
            </a:fld>
            <a:r>
              <a:rPr lang="en-GB" altLang="en-US" sz="900">
                <a:solidFill>
                  <a:schemeClr val="bg1"/>
                </a:solidFill>
                <a:latin typeface="Verdana" pitchFamily="34" charset="0"/>
              </a:rPr>
              <a:t> </a:t>
            </a:r>
          </a:p>
        </p:txBody>
      </p:sp>
      <p:pic>
        <p:nvPicPr>
          <p:cNvPr id="2056" name="Picture 10" descr="Keown_0132719169_small.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73" r:id="rId1"/>
    <p:sldLayoutId id="2147484057" r:id="rId2"/>
    <p:sldLayoutId id="2147484058" r:id="rId3"/>
    <p:sldLayoutId id="2147484059" r:id="rId4"/>
    <p:sldLayoutId id="2147484060" r:id="rId5"/>
    <p:sldLayoutId id="2147484061" r:id="rId6"/>
    <p:sldLayoutId id="2147484062" r:id="rId7"/>
    <p:sldLayoutId id="2147484063" r:id="rId8"/>
    <p:sldLayoutId id="2147484064" r:id="rId9"/>
    <p:sldLayoutId id="2147484065" r:id="rId10"/>
    <p:sldLayoutId id="2147484066"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hf hdr="0" dt="0"/>
  <p:txStyles>
    <p:titleStyle>
      <a:lvl1pPr algn="l" rtl="0" eaLnBrk="0" fontAlgn="base" hangingPunct="0">
        <a:spcBef>
          <a:spcPct val="0"/>
        </a:spcBef>
        <a:spcAft>
          <a:spcPct val="0"/>
        </a:spcAft>
        <a:defRPr sz="3200" b="1">
          <a:solidFill>
            <a:schemeClr val="tx1"/>
          </a:solidFill>
          <a:latin typeface="+mj-lt"/>
          <a:ea typeface="ヒラギノ角ゴ Pro W3" pitchFamily="-1" charset="-128"/>
          <a:cs typeface="ヒラギノ角ゴ Pro W3" pitchFamily="-1" charset="-128"/>
        </a:defRPr>
      </a:lvl1pPr>
      <a:lvl2pPr algn="l" rtl="0" eaLnBrk="0" fontAlgn="base" hangingPunct="0">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2pPr>
      <a:lvl3pPr algn="l" rtl="0" eaLnBrk="0" fontAlgn="base" hangingPunct="0">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3pPr>
      <a:lvl4pPr algn="l" rtl="0" eaLnBrk="0" fontAlgn="base" hangingPunct="0">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4pPr>
      <a:lvl5pPr algn="l" rtl="0" eaLnBrk="0" fontAlgn="base" hangingPunct="0">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5pPr>
      <a:lvl6pPr marL="457200" algn="l" rtl="0" eaLnBrk="1" fontAlgn="base" hangingPunct="1">
        <a:spcBef>
          <a:spcPct val="0"/>
        </a:spcBef>
        <a:spcAft>
          <a:spcPct val="0"/>
        </a:spcAft>
        <a:defRPr sz="3200" b="1">
          <a:solidFill>
            <a:schemeClr val="tx1"/>
          </a:solidFill>
          <a:latin typeface="Verdana" pitchFamily="-1" charset="0"/>
        </a:defRPr>
      </a:lvl6pPr>
      <a:lvl7pPr marL="914400" algn="l" rtl="0" eaLnBrk="1" fontAlgn="base" hangingPunct="1">
        <a:spcBef>
          <a:spcPct val="0"/>
        </a:spcBef>
        <a:spcAft>
          <a:spcPct val="0"/>
        </a:spcAft>
        <a:defRPr sz="3200" b="1">
          <a:solidFill>
            <a:schemeClr val="tx1"/>
          </a:solidFill>
          <a:latin typeface="Verdana" pitchFamily="-1" charset="0"/>
        </a:defRPr>
      </a:lvl7pPr>
      <a:lvl8pPr marL="1371600" algn="l" rtl="0" eaLnBrk="1" fontAlgn="base" hangingPunct="1">
        <a:spcBef>
          <a:spcPct val="0"/>
        </a:spcBef>
        <a:spcAft>
          <a:spcPct val="0"/>
        </a:spcAft>
        <a:defRPr sz="3200" b="1">
          <a:solidFill>
            <a:schemeClr val="tx1"/>
          </a:solidFill>
          <a:latin typeface="Verdana" pitchFamily="-1" charset="0"/>
        </a:defRPr>
      </a:lvl8pPr>
      <a:lvl9pPr marL="1828800" algn="l" rtl="0" eaLnBrk="1" fontAlgn="base" hangingPunct="1">
        <a:spcBef>
          <a:spcPct val="0"/>
        </a:spcBef>
        <a:spcAft>
          <a:spcPct val="0"/>
        </a:spcAft>
        <a:defRPr sz="3200" b="1">
          <a:solidFill>
            <a:schemeClr val="tx1"/>
          </a:solidFill>
          <a:latin typeface="Verdana" pitchFamily="-1"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ヒラギノ角ゴ Pro W3" pitchFamily="-1" charset="-128"/>
          <a:cs typeface="ヒラギノ角ゴ Pro W3" pitchFamily="-1" charset="-128"/>
        </a:defRPr>
      </a:lvl1pPr>
      <a:lvl2pPr marL="742950" indent="-285750" algn="l" rtl="0" eaLnBrk="0" fontAlgn="base" hangingPunct="0">
        <a:spcBef>
          <a:spcPct val="20000"/>
        </a:spcBef>
        <a:spcAft>
          <a:spcPct val="0"/>
        </a:spcAft>
        <a:buChar char="–"/>
        <a:defRPr sz="2400">
          <a:solidFill>
            <a:schemeClr val="tx1"/>
          </a:solidFill>
          <a:latin typeface="+mn-lt"/>
          <a:ea typeface="ヒラギノ角ゴ Pro W3" pitchFamily="-1" charset="-128"/>
        </a:defRPr>
      </a:lvl2pPr>
      <a:lvl3pPr marL="1143000" indent="-228600" algn="l" rtl="0" eaLnBrk="0" fontAlgn="base" hangingPunct="0">
        <a:spcBef>
          <a:spcPct val="20000"/>
        </a:spcBef>
        <a:spcAft>
          <a:spcPct val="0"/>
        </a:spcAft>
        <a:buChar char="•"/>
        <a:defRPr sz="2000">
          <a:solidFill>
            <a:schemeClr val="tx1"/>
          </a:solidFill>
          <a:latin typeface="+mn-lt"/>
          <a:ea typeface="ヒラギノ角ゴ Pro W3" pitchFamily="-1" charset="-128"/>
        </a:defRPr>
      </a:lvl3pPr>
      <a:lvl4pPr marL="1600200" indent="-228600" algn="l" rtl="0" eaLnBrk="0" fontAlgn="base" hangingPunct="0">
        <a:spcBef>
          <a:spcPct val="20000"/>
        </a:spcBef>
        <a:spcAft>
          <a:spcPct val="0"/>
        </a:spcAft>
        <a:buChar char="–"/>
        <a:defRPr>
          <a:solidFill>
            <a:schemeClr val="tx1"/>
          </a:solidFill>
          <a:latin typeface="+mn-lt"/>
          <a:ea typeface="ヒラギノ角ゴ Pro W3" pitchFamily="-1" charset="-128"/>
        </a:defRPr>
      </a:lvl4pPr>
      <a:lvl5pPr marL="2057400" indent="-228600" algn="l" rtl="0" eaLnBrk="0" fontAlgn="base" hangingPunct="0">
        <a:spcBef>
          <a:spcPct val="20000"/>
        </a:spcBef>
        <a:spcAft>
          <a:spcPct val="0"/>
        </a:spcAft>
        <a:buChar char="»"/>
        <a:defRPr>
          <a:solidFill>
            <a:schemeClr val="tx1"/>
          </a:solidFill>
          <a:latin typeface="+mn-lt"/>
          <a:ea typeface="ヒラギノ角ゴ Pro W3" pitchFamily="-1" charset="-128"/>
        </a:defRPr>
      </a:lvl5pPr>
      <a:lvl6pPr marL="25146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6pPr>
      <a:lvl7pPr marL="29718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7pPr>
      <a:lvl8pPr marL="34290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8pPr>
      <a:lvl9pPr marL="38862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6"/>
          <p:cNvSpPr txBox="1">
            <a:spLocks noChangeArrowheads="1"/>
          </p:cNvSpPr>
          <p:nvPr/>
        </p:nvSpPr>
        <p:spPr bwMode="auto">
          <a:xfrm>
            <a:off x="4800600" y="2209800"/>
            <a:ext cx="426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en-US" sz="3200" b="1">
                <a:latin typeface="Verdana" pitchFamily="34" charset="0"/>
                <a:ea typeface="ヒラギノ角ゴ Pro W3" pitchFamily="-65" charset="-128"/>
              </a:rPr>
              <a:t>Chapter 11</a:t>
            </a:r>
          </a:p>
        </p:txBody>
      </p:sp>
      <p:sp>
        <p:nvSpPr>
          <p:cNvPr id="5" name="Rectangle 7"/>
          <p:cNvSpPr txBox="1">
            <a:spLocks noChangeArrowheads="1"/>
          </p:cNvSpPr>
          <p:nvPr/>
        </p:nvSpPr>
        <p:spPr bwMode="auto">
          <a:xfrm>
            <a:off x="4953000" y="3505200"/>
            <a:ext cx="3886200" cy="1397000"/>
          </a:xfrm>
          <a:prstGeom prst="rect">
            <a:avLst/>
          </a:prstGeom>
          <a:noFill/>
          <a:ln w="9525">
            <a:noFill/>
            <a:miter lim="800000"/>
            <a:headEnd/>
            <a:tailEnd/>
          </a:ln>
        </p:spPr>
        <p:txBody>
          <a:bodyPr lIns="0" tIns="0" rIns="0" bIns="0"/>
          <a:lstStyle/>
          <a:p>
            <a:pPr marL="342900" indent="-342900" algn="ctr">
              <a:spcBef>
                <a:spcPct val="20000"/>
              </a:spcBef>
              <a:defRPr/>
            </a:pPr>
            <a:r>
              <a:rPr lang="en-US" sz="2800" kern="0" dirty="0">
                <a:latin typeface="+mn-lt"/>
                <a:ea typeface="ヒラギノ角ゴ Pro W3" pitchFamily="-1" charset="-128"/>
                <a:cs typeface="ヒラギノ角ゴ Pro W3" pitchFamily="-1" charset="-128"/>
              </a:rPr>
              <a:t>Investments Basics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4"/>
          <p:cNvSpPr>
            <a:spLocks noGrp="1" noChangeArrowheads="1"/>
          </p:cNvSpPr>
          <p:nvPr>
            <p:ph type="title"/>
          </p:nvPr>
        </p:nvSpPr>
        <p:spPr>
          <a:xfrm>
            <a:off x="1219200" y="152400"/>
            <a:ext cx="7467600" cy="838200"/>
          </a:xfrm>
        </p:spPr>
        <p:txBody>
          <a:bodyPr/>
          <a:lstStyle/>
          <a:p>
            <a:pPr eaLnBrk="1" hangingPunct="1"/>
            <a:r>
              <a:rPr lang="en-US" altLang="en-US" smtClean="0">
                <a:ea typeface="ヒラギノ角ゴ Pro W3" pitchFamily="-65" charset="-128"/>
              </a:rPr>
              <a:t>Market Interest Rates</a:t>
            </a:r>
          </a:p>
        </p:txBody>
      </p:sp>
      <p:sp>
        <p:nvSpPr>
          <p:cNvPr id="19459" name="Rectangle 5"/>
          <p:cNvSpPr>
            <a:spLocks noGrp="1" noChangeArrowheads="1"/>
          </p:cNvSpPr>
          <p:nvPr>
            <p:ph idx="1"/>
          </p:nvPr>
        </p:nvSpPr>
        <p:spPr>
          <a:xfrm>
            <a:off x="457200" y="1447800"/>
            <a:ext cx="8229600" cy="4876800"/>
          </a:xfrm>
        </p:spPr>
        <p:txBody>
          <a:bodyPr/>
          <a:lstStyle/>
          <a:p>
            <a:pPr eaLnBrk="1" hangingPunct="1">
              <a:spcAft>
                <a:spcPts val="1800"/>
              </a:spcAft>
            </a:pPr>
            <a:r>
              <a:rPr lang="en-US" altLang="en-US" smtClean="0">
                <a:ea typeface="ヒラギノ角ゴ Pro W3" pitchFamily="-65" charset="-128"/>
              </a:rPr>
              <a:t>Need to understand interest rates.</a:t>
            </a:r>
          </a:p>
          <a:p>
            <a:pPr eaLnBrk="1" hangingPunct="1">
              <a:spcAft>
                <a:spcPts val="1800"/>
              </a:spcAft>
            </a:pPr>
            <a:r>
              <a:rPr lang="en-US" altLang="en-US" smtClean="0">
                <a:ea typeface="ヒラギノ角ゴ Pro W3" pitchFamily="-65" charset="-128"/>
              </a:rPr>
              <a:t>Interest rates affect the value of stocks, bonds, and real estate. </a:t>
            </a:r>
          </a:p>
          <a:p>
            <a:pPr eaLnBrk="1" hangingPunct="1">
              <a:spcAft>
                <a:spcPts val="1800"/>
              </a:spcAft>
            </a:pPr>
            <a:r>
              <a:rPr lang="en-US" altLang="en-US" smtClean="0">
                <a:ea typeface="ヒラギノ角ゴ Pro W3" pitchFamily="-65" charset="-128"/>
              </a:rPr>
              <a:t>Interest rates also determine earnings on savings and tied closely to inflation.</a:t>
            </a:r>
          </a:p>
          <a:p>
            <a:pPr eaLnBrk="1" hangingPunct="1"/>
            <a:endParaRPr lang="en-US" altLang="en-US" smtClean="0">
              <a:ea typeface="ヒラギノ角ゴ Pro W3" pitchFamily="-65" charset="-128"/>
            </a:endParaRPr>
          </a:p>
          <a:p>
            <a:pPr eaLnBrk="1" hangingPunct="1"/>
            <a:endParaRPr lang="en-US" altLang="en-US" smtClean="0">
              <a:ea typeface="ヒラギノ角ゴ Pro W3" pitchFamily="-65"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mtClean="0">
                <a:ea typeface="ヒラギノ角ゴ Pro W3" pitchFamily="-65" charset="-128"/>
              </a:rPr>
              <a:t>Nominal and Real Rates of Return</a:t>
            </a:r>
          </a:p>
        </p:txBody>
      </p:sp>
      <p:sp>
        <p:nvSpPr>
          <p:cNvPr id="20483" name="Content Placeholder 2"/>
          <p:cNvSpPr>
            <a:spLocks noGrp="1"/>
          </p:cNvSpPr>
          <p:nvPr>
            <p:ph idx="1"/>
          </p:nvPr>
        </p:nvSpPr>
        <p:spPr/>
        <p:txBody>
          <a:bodyPr/>
          <a:lstStyle/>
          <a:p>
            <a:pPr eaLnBrk="1" hangingPunct="1">
              <a:spcAft>
                <a:spcPts val="1800"/>
              </a:spcAft>
            </a:pPr>
            <a:r>
              <a:rPr lang="en-US" altLang="en-US" smtClean="0">
                <a:ea typeface="ヒラギノ角ゴ Pro W3" pitchFamily="-65" charset="-128"/>
              </a:rPr>
              <a:t>Nominal (or quoted) rate of return—the rate of return earned on an investment, without any adjustment for inflation.</a:t>
            </a:r>
          </a:p>
          <a:p>
            <a:pPr eaLnBrk="1" hangingPunct="1">
              <a:spcAft>
                <a:spcPts val="1800"/>
              </a:spcAft>
            </a:pPr>
            <a:r>
              <a:rPr lang="en-US" altLang="en-US" smtClean="0">
                <a:ea typeface="ヒラギノ角ゴ Pro W3" pitchFamily="-65" charset="-128"/>
              </a:rPr>
              <a:t>Real rate of return—the current or nominal rate of return minus the inflation rate.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AutoShape 4"/>
          <p:cNvSpPr>
            <a:spLocks noGrp="1" noChangeArrowheads="1"/>
          </p:cNvSpPr>
          <p:nvPr>
            <p:ph type="title"/>
          </p:nvPr>
        </p:nvSpPr>
        <p:spPr/>
        <p:txBody>
          <a:bodyPr/>
          <a:lstStyle/>
          <a:p>
            <a:pPr eaLnBrk="1" hangingPunct="1"/>
            <a:r>
              <a:rPr lang="en-US" altLang="en-US" smtClean="0">
                <a:ea typeface="ヒラギノ角ゴ Pro W3" pitchFamily="-65" charset="-128"/>
              </a:rPr>
              <a:t>A Look at Risk-Return Trade-Offs</a:t>
            </a:r>
          </a:p>
        </p:txBody>
      </p:sp>
      <p:sp>
        <p:nvSpPr>
          <p:cNvPr id="41987" name="Rectangle 5"/>
          <p:cNvSpPr>
            <a:spLocks noGrp="1" noChangeArrowheads="1"/>
          </p:cNvSpPr>
          <p:nvPr>
            <p:ph idx="4294967295"/>
          </p:nvPr>
        </p:nvSpPr>
        <p:spPr>
          <a:xfrm>
            <a:off x="381000" y="1524000"/>
            <a:ext cx="8610600" cy="4648200"/>
          </a:xfrm>
        </p:spPr>
        <p:txBody>
          <a:bodyPr/>
          <a:lstStyle/>
          <a:p>
            <a:pPr eaLnBrk="1" hangingPunct="1">
              <a:spcBef>
                <a:spcPts val="1800"/>
              </a:spcBef>
              <a:spcAft>
                <a:spcPts val="600"/>
              </a:spcAft>
            </a:pPr>
            <a:r>
              <a:rPr lang="en-US" altLang="en-US" smtClean="0">
                <a:ea typeface="ヒラギノ角ゴ Pro W3" pitchFamily="-65" charset="-128"/>
              </a:rPr>
              <a:t>Risk is related to potential return.</a:t>
            </a:r>
          </a:p>
          <a:p>
            <a:pPr eaLnBrk="1" hangingPunct="1">
              <a:spcBef>
                <a:spcPts val="1800"/>
              </a:spcBef>
              <a:spcAft>
                <a:spcPts val="600"/>
              </a:spcAft>
            </a:pPr>
            <a:r>
              <a:rPr lang="en-US" altLang="en-US" smtClean="0">
                <a:ea typeface="ヒラギノ角ゴ Pro W3" pitchFamily="-65" charset="-128"/>
              </a:rPr>
              <a:t>The more risk you assume, the greater the potential reward—but also the greater possibility of losing your money.</a:t>
            </a:r>
          </a:p>
          <a:p>
            <a:pPr eaLnBrk="1" hangingPunct="1">
              <a:spcBef>
                <a:spcPts val="1800"/>
              </a:spcBef>
              <a:spcAft>
                <a:spcPts val="600"/>
              </a:spcAft>
            </a:pPr>
            <a:r>
              <a:rPr lang="en-US" altLang="en-US" smtClean="0">
                <a:ea typeface="ヒラギノ角ゴ Pro W3" pitchFamily="-65" charset="-128"/>
              </a:rPr>
              <a:t>You must eliminate risk without affecting potential return.</a:t>
            </a:r>
          </a:p>
          <a:p>
            <a:pPr eaLnBrk="1" hangingPunct="1">
              <a:spcBef>
                <a:spcPts val="1800"/>
              </a:spcBef>
              <a:spcAft>
                <a:spcPts val="600"/>
              </a:spcAft>
            </a:pPr>
            <a:r>
              <a:rPr lang="en-US" altLang="en-US" smtClean="0">
                <a:ea typeface="ヒラギノ角ゴ Pro W3" pitchFamily="-65" charset="-128"/>
              </a:rPr>
              <a:t>Balance amount of risk with amount of return needed.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p:cNvSpPr>
            <a:spLocks noGrp="1"/>
          </p:cNvSpPr>
          <p:nvPr>
            <p:ph type="title"/>
          </p:nvPr>
        </p:nvSpPr>
        <p:spPr/>
        <p:txBody>
          <a:bodyPr/>
          <a:lstStyle/>
          <a:p>
            <a:pPr eaLnBrk="1" hangingPunct="1"/>
            <a:r>
              <a:rPr lang="en-US" altLang="en-US" smtClean="0">
                <a:ea typeface="ヒラギノ角ゴ Pro W3" pitchFamily="-65" charset="-128"/>
              </a:rPr>
              <a:t>Figure 11.2  Risk–Return Relationship</a:t>
            </a:r>
          </a:p>
        </p:txBody>
      </p:sp>
      <p:pic>
        <p:nvPicPr>
          <p:cNvPr id="22531" name="Picture 3" descr="fig11_02.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257300"/>
            <a:ext cx="5562600"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4"/>
          <p:cNvSpPr>
            <a:spLocks noGrp="1" noChangeArrowheads="1"/>
          </p:cNvSpPr>
          <p:nvPr>
            <p:ph type="title"/>
          </p:nvPr>
        </p:nvSpPr>
        <p:spPr/>
        <p:txBody>
          <a:bodyPr/>
          <a:lstStyle/>
          <a:p>
            <a:pPr eaLnBrk="1" hangingPunct="1"/>
            <a:r>
              <a:rPr lang="en-US" altLang="en-US" smtClean="0">
                <a:ea typeface="ヒラギノ角ゴ Pro W3" pitchFamily="-65" charset="-128"/>
              </a:rPr>
              <a:t>Sources of Risk in the</a:t>
            </a:r>
            <a:br>
              <a:rPr lang="en-US" altLang="en-US" smtClean="0">
                <a:ea typeface="ヒラギノ角ゴ Pro W3" pitchFamily="-65" charset="-128"/>
              </a:rPr>
            </a:br>
            <a:r>
              <a:rPr lang="en-US" altLang="en-US" smtClean="0">
                <a:ea typeface="ヒラギノ角ゴ Pro W3" pitchFamily="-65" charset="-128"/>
              </a:rPr>
              <a:t>Risk-Return Trade-Off</a:t>
            </a:r>
          </a:p>
        </p:txBody>
      </p:sp>
      <p:sp>
        <p:nvSpPr>
          <p:cNvPr id="23555" name="Rectangle 5"/>
          <p:cNvSpPr>
            <a:spLocks noGrp="1" noChangeArrowheads="1"/>
          </p:cNvSpPr>
          <p:nvPr>
            <p:ph idx="1"/>
          </p:nvPr>
        </p:nvSpPr>
        <p:spPr/>
        <p:txBody>
          <a:bodyPr/>
          <a:lstStyle/>
          <a:p>
            <a:pPr eaLnBrk="1" hangingPunct="1">
              <a:spcAft>
                <a:spcPts val="1800"/>
              </a:spcAft>
            </a:pPr>
            <a:r>
              <a:rPr lang="en-US" altLang="en-US" smtClean="0">
                <a:ea typeface="ヒラギノ角ゴ Pro W3" pitchFamily="-65" charset="-128"/>
              </a:rPr>
              <a:t>Interest rate risk</a:t>
            </a:r>
          </a:p>
          <a:p>
            <a:pPr eaLnBrk="1" hangingPunct="1">
              <a:spcAft>
                <a:spcPts val="1800"/>
              </a:spcAft>
            </a:pPr>
            <a:r>
              <a:rPr lang="en-US" altLang="en-US" smtClean="0">
                <a:ea typeface="ヒラギノ角ゴ Pro W3" pitchFamily="-65" charset="-128"/>
              </a:rPr>
              <a:t>Inflation risk</a:t>
            </a:r>
          </a:p>
          <a:p>
            <a:pPr eaLnBrk="1" hangingPunct="1">
              <a:spcAft>
                <a:spcPts val="1800"/>
              </a:spcAft>
            </a:pPr>
            <a:r>
              <a:rPr lang="en-US" altLang="en-US" smtClean="0">
                <a:ea typeface="ヒラギノ角ゴ Pro W3" pitchFamily="-65" charset="-128"/>
              </a:rPr>
              <a:t>Business risk</a:t>
            </a:r>
          </a:p>
          <a:p>
            <a:pPr eaLnBrk="1" hangingPunct="1">
              <a:spcAft>
                <a:spcPts val="1800"/>
              </a:spcAft>
            </a:pPr>
            <a:r>
              <a:rPr lang="en-US" altLang="en-US" smtClean="0">
                <a:ea typeface="ヒラギノ角ゴ Pro W3" pitchFamily="-65" charset="-128"/>
              </a:rPr>
              <a:t>Financial risk</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4"/>
          <p:cNvSpPr>
            <a:spLocks noGrp="1" noChangeArrowheads="1"/>
          </p:cNvSpPr>
          <p:nvPr>
            <p:ph type="title"/>
          </p:nvPr>
        </p:nvSpPr>
        <p:spPr/>
        <p:txBody>
          <a:bodyPr/>
          <a:lstStyle/>
          <a:p>
            <a:pPr eaLnBrk="1" hangingPunct="1"/>
            <a:r>
              <a:rPr lang="en-US" altLang="en-US" smtClean="0">
                <a:ea typeface="ヒラギノ角ゴ Pro W3" pitchFamily="-65" charset="-128"/>
              </a:rPr>
              <a:t>Sources of Risk in the</a:t>
            </a:r>
            <a:br>
              <a:rPr lang="en-US" altLang="en-US" smtClean="0">
                <a:ea typeface="ヒラギノ角ゴ Pro W3" pitchFamily="-65" charset="-128"/>
              </a:rPr>
            </a:br>
            <a:r>
              <a:rPr lang="en-US" altLang="en-US" smtClean="0">
                <a:ea typeface="ヒラギノ角ゴ Pro W3" pitchFamily="-65" charset="-128"/>
              </a:rPr>
              <a:t>Risk-Return Trade-Off</a:t>
            </a:r>
          </a:p>
        </p:txBody>
      </p:sp>
      <p:sp>
        <p:nvSpPr>
          <p:cNvPr id="24579" name="Rectangle 5"/>
          <p:cNvSpPr>
            <a:spLocks noGrp="1" noChangeArrowheads="1"/>
          </p:cNvSpPr>
          <p:nvPr>
            <p:ph idx="1"/>
          </p:nvPr>
        </p:nvSpPr>
        <p:spPr/>
        <p:txBody>
          <a:bodyPr/>
          <a:lstStyle/>
          <a:p>
            <a:pPr eaLnBrk="1" hangingPunct="1">
              <a:spcAft>
                <a:spcPts val="1800"/>
              </a:spcAft>
            </a:pPr>
            <a:r>
              <a:rPr lang="en-US" altLang="en-US" smtClean="0">
                <a:ea typeface="ヒラギノ角ゴ Pro W3" pitchFamily="-65" charset="-128"/>
              </a:rPr>
              <a:t>Liquidity risk</a:t>
            </a:r>
          </a:p>
          <a:p>
            <a:pPr eaLnBrk="1" hangingPunct="1">
              <a:spcAft>
                <a:spcPts val="1800"/>
              </a:spcAft>
            </a:pPr>
            <a:r>
              <a:rPr lang="en-US" altLang="en-US" smtClean="0">
                <a:ea typeface="ヒラギノ角ゴ Pro W3" pitchFamily="-65" charset="-128"/>
              </a:rPr>
              <a:t>Market risk</a:t>
            </a:r>
          </a:p>
          <a:p>
            <a:pPr eaLnBrk="1" hangingPunct="1">
              <a:spcAft>
                <a:spcPts val="1800"/>
              </a:spcAft>
            </a:pPr>
            <a:r>
              <a:rPr lang="en-US" altLang="en-US" smtClean="0">
                <a:ea typeface="ヒラギノ角ゴ Pro W3" pitchFamily="-65" charset="-128"/>
              </a:rPr>
              <a:t>Political and regulatory risk</a:t>
            </a:r>
          </a:p>
          <a:p>
            <a:pPr eaLnBrk="1" hangingPunct="1">
              <a:spcAft>
                <a:spcPts val="1800"/>
              </a:spcAft>
            </a:pPr>
            <a:r>
              <a:rPr lang="en-US" altLang="en-US" smtClean="0">
                <a:ea typeface="ヒラギノ角ゴ Pro W3" pitchFamily="-65" charset="-128"/>
              </a:rPr>
              <a:t>Exchange rate risk</a:t>
            </a:r>
          </a:p>
          <a:p>
            <a:pPr eaLnBrk="1" hangingPunct="1">
              <a:spcAft>
                <a:spcPts val="1800"/>
              </a:spcAft>
            </a:pPr>
            <a:r>
              <a:rPr lang="en-US" altLang="en-US" smtClean="0">
                <a:ea typeface="ヒラギノ角ゴ Pro W3" pitchFamily="-65" charset="-128"/>
              </a:rPr>
              <a:t>Call risk</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a:xfrm>
            <a:off x="1143000" y="76200"/>
            <a:ext cx="7391400" cy="914400"/>
          </a:xfrm>
        </p:spPr>
        <p:txBody>
          <a:bodyPr/>
          <a:lstStyle/>
          <a:p>
            <a:pPr eaLnBrk="1" hangingPunct="1"/>
            <a:r>
              <a:rPr lang="en-US" altLang="en-US" smtClean="0">
                <a:ea typeface="ヒラギノ角ゴ Pro W3" pitchFamily="-65" charset="-128"/>
              </a:rPr>
              <a:t>Diversification</a:t>
            </a:r>
          </a:p>
        </p:txBody>
      </p:sp>
      <p:sp>
        <p:nvSpPr>
          <p:cNvPr id="25603" name="Rectangle 3"/>
          <p:cNvSpPr>
            <a:spLocks noGrp="1" noChangeArrowheads="1"/>
          </p:cNvSpPr>
          <p:nvPr>
            <p:ph idx="1"/>
          </p:nvPr>
        </p:nvSpPr>
        <p:spPr>
          <a:xfrm>
            <a:off x="457200" y="1600200"/>
            <a:ext cx="8229600" cy="4389438"/>
          </a:xfrm>
        </p:spPr>
        <p:txBody>
          <a:bodyPr/>
          <a:lstStyle/>
          <a:p>
            <a:pPr eaLnBrk="1" hangingPunct="1">
              <a:spcAft>
                <a:spcPts val="1800"/>
              </a:spcAft>
            </a:pPr>
            <a:r>
              <a:rPr lang="en-US" altLang="en-US" smtClean="0">
                <a:ea typeface="ヒラギノ角ゴ Pro W3" pitchFamily="-65" charset="-128"/>
              </a:rPr>
              <a:t>The elimination of risk by investing in different assets.</a:t>
            </a:r>
          </a:p>
          <a:p>
            <a:pPr eaLnBrk="1" hangingPunct="1">
              <a:spcAft>
                <a:spcPts val="1800"/>
              </a:spcAft>
            </a:pPr>
            <a:r>
              <a:rPr lang="en-US" altLang="en-US" smtClean="0">
                <a:ea typeface="ヒラギノ角ゴ Pro W3" pitchFamily="-65" charset="-128"/>
              </a:rPr>
              <a:t>Allows extreme good and bad returns to cancel each other out.</a:t>
            </a:r>
          </a:p>
          <a:p>
            <a:pPr eaLnBrk="1" hangingPunct="1">
              <a:spcAft>
                <a:spcPts val="1800"/>
              </a:spcAft>
            </a:pPr>
            <a:r>
              <a:rPr lang="en-US" altLang="en-US" smtClean="0">
                <a:ea typeface="ヒラギノ角ゴ Pro W3" pitchFamily="-65" charset="-128"/>
              </a:rPr>
              <a:t>Reduced risk without affected expected return.</a:t>
            </a:r>
          </a:p>
          <a:p>
            <a:pPr eaLnBrk="1" hangingPunct="1"/>
            <a:endParaRPr lang="en-US" altLang="en-US" smtClean="0">
              <a:ea typeface="ヒラギノ角ゴ Pro W3" pitchFamily="-65" charset="-128"/>
            </a:endParaRPr>
          </a:p>
          <a:p>
            <a:pPr eaLnBrk="1" hangingPunct="1"/>
            <a:endParaRPr lang="en-US" altLang="en-US" smtClean="0">
              <a:ea typeface="ヒラギノ角ゴ Pro W3" pitchFamily="-65" charset="-128"/>
            </a:endParaRPr>
          </a:p>
          <a:p>
            <a:pPr eaLnBrk="1" hangingPunct="1"/>
            <a:endParaRPr lang="en-US" altLang="en-US" smtClean="0">
              <a:ea typeface="ヒラギノ角ゴ Pro W3" pitchFamily="-65" charset="-128"/>
            </a:endParaRPr>
          </a:p>
          <a:p>
            <a:pPr eaLnBrk="1" hangingPunct="1"/>
            <a:endParaRPr lang="en-US" altLang="en-US" smtClean="0">
              <a:ea typeface="ヒラギノ角ゴ Pro W3" pitchFamily="-65"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1028"/>
          <p:cNvSpPr>
            <a:spLocks noGrp="1" noChangeArrowheads="1"/>
          </p:cNvSpPr>
          <p:nvPr>
            <p:ph type="title"/>
          </p:nvPr>
        </p:nvSpPr>
        <p:spPr>
          <a:xfrm>
            <a:off x="1219200" y="152400"/>
            <a:ext cx="7391400" cy="838200"/>
          </a:xfrm>
        </p:spPr>
        <p:txBody>
          <a:bodyPr/>
          <a:lstStyle/>
          <a:p>
            <a:pPr eaLnBrk="1" hangingPunct="1"/>
            <a:r>
              <a:rPr lang="en-US" altLang="en-US" sz="3400" smtClean="0">
                <a:ea typeface="ヒラギノ角ゴ Pro W3" pitchFamily="-65" charset="-128"/>
              </a:rPr>
              <a:t>Diversifying Risk Away</a:t>
            </a:r>
          </a:p>
        </p:txBody>
      </p:sp>
      <p:sp>
        <p:nvSpPr>
          <p:cNvPr id="26627" name="Rectangle 1029"/>
          <p:cNvSpPr>
            <a:spLocks noGrp="1" noChangeArrowheads="1"/>
          </p:cNvSpPr>
          <p:nvPr>
            <p:ph idx="1"/>
          </p:nvPr>
        </p:nvSpPr>
        <p:spPr>
          <a:xfrm>
            <a:off x="457200" y="1371600"/>
            <a:ext cx="8229600" cy="4953000"/>
          </a:xfrm>
        </p:spPr>
        <p:txBody>
          <a:bodyPr/>
          <a:lstStyle/>
          <a:p>
            <a:pPr eaLnBrk="1" hangingPunct="1">
              <a:spcAft>
                <a:spcPts val="1800"/>
              </a:spcAft>
            </a:pPr>
            <a:r>
              <a:rPr lang="en-US" altLang="en-US" sz="2600" smtClean="0">
                <a:ea typeface="ヒラギノ角ゴ Pro W3" pitchFamily="-65" charset="-128"/>
              </a:rPr>
              <a:t>Portfolio—a group of investments held by an individual</a:t>
            </a:r>
          </a:p>
          <a:p>
            <a:pPr eaLnBrk="1" hangingPunct="1">
              <a:spcAft>
                <a:spcPts val="1800"/>
              </a:spcAft>
            </a:pPr>
            <a:r>
              <a:rPr lang="en-US" altLang="en-US" sz="2600" smtClean="0">
                <a:ea typeface="ヒラギノ角ゴ Pro W3" pitchFamily="-65" charset="-128"/>
              </a:rPr>
              <a:t>Systematic or Market-Related or Nondiversifiable Risk—portion of a security’s risk or variability that cannot be eliminated through diversification.</a:t>
            </a:r>
          </a:p>
          <a:p>
            <a:pPr eaLnBrk="1" hangingPunct="1">
              <a:spcAft>
                <a:spcPts val="1800"/>
              </a:spcAft>
            </a:pPr>
            <a:r>
              <a:rPr lang="en-US" altLang="en-US" sz="2600" smtClean="0">
                <a:ea typeface="ヒラギノ角ゴ Pro W3" pitchFamily="-65" charset="-128"/>
              </a:rPr>
              <a:t>Unsystematic or Firm-Specific or Company-Unique Risk or Diversifiable Risk—risk or variability that can be eliminated with diversification.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p:cNvSpPr>
            <a:spLocks noGrp="1"/>
          </p:cNvSpPr>
          <p:nvPr>
            <p:ph type="title"/>
          </p:nvPr>
        </p:nvSpPr>
        <p:spPr>
          <a:xfrm>
            <a:off x="1143000" y="152400"/>
            <a:ext cx="7696200" cy="1143000"/>
          </a:xfrm>
        </p:spPr>
        <p:txBody>
          <a:bodyPr/>
          <a:lstStyle/>
          <a:p>
            <a:r>
              <a:rPr lang="en-US" altLang="en-US" sz="2800" smtClean="0">
                <a:ea typeface="ヒラギノ角ゴ Pro W3" pitchFamily="-65" charset="-128"/>
              </a:rPr>
              <a:t>Figure 11.3  The Reduction of Risk as the Number of Stocks in the Portfolio Increases</a:t>
            </a:r>
          </a:p>
        </p:txBody>
      </p:sp>
      <p:pic>
        <p:nvPicPr>
          <p:cNvPr id="27651" name="Picture 3" descr="fig11_03.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549400"/>
            <a:ext cx="7924800" cy="439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143000" y="76200"/>
            <a:ext cx="8077200" cy="1143000"/>
          </a:xfrm>
        </p:spPr>
        <p:txBody>
          <a:bodyPr/>
          <a:lstStyle/>
          <a:p>
            <a:pPr eaLnBrk="1" hangingPunct="1"/>
            <a:r>
              <a:rPr lang="en-US" altLang="en-US" sz="2400" smtClean="0">
                <a:ea typeface="ヒラギノ角ゴ Pro W3" pitchFamily="-65" charset="-128"/>
              </a:rPr>
              <a:t>Asset Allocation and the Early Years—A Time of Wealth Accumulation (Through Age 54)</a:t>
            </a:r>
          </a:p>
        </p:txBody>
      </p:sp>
      <p:sp>
        <p:nvSpPr>
          <p:cNvPr id="28675" name="Content Placeholder 2"/>
          <p:cNvSpPr>
            <a:spLocks noGrp="1"/>
          </p:cNvSpPr>
          <p:nvPr>
            <p:ph idx="1"/>
          </p:nvPr>
        </p:nvSpPr>
        <p:spPr>
          <a:xfrm>
            <a:off x="457200" y="1828800"/>
            <a:ext cx="8229600" cy="3398838"/>
          </a:xfrm>
        </p:spPr>
        <p:txBody>
          <a:bodyPr/>
          <a:lstStyle/>
          <a:p>
            <a:pPr eaLnBrk="1" hangingPunct="1">
              <a:spcAft>
                <a:spcPts val="1200"/>
              </a:spcAft>
            </a:pPr>
            <a:r>
              <a:rPr lang="en-US" altLang="en-US" smtClean="0">
                <a:ea typeface="ヒラギノ角ゴ Pro W3" pitchFamily="-65" charset="-128"/>
              </a:rPr>
              <a:t>Investment horizon is quite long, investors should place majority of savings into common stocks.</a:t>
            </a:r>
          </a:p>
          <a:p>
            <a:pPr eaLnBrk="1" hangingPunct="1">
              <a:spcAft>
                <a:spcPts val="1200"/>
              </a:spcAft>
            </a:pPr>
            <a:r>
              <a:rPr lang="en-US" altLang="en-US" smtClean="0">
                <a:ea typeface="ヒラギノ角ゴ Pro W3" pitchFamily="-65" charset="-128"/>
              </a:rPr>
              <a:t>80% common stocks and 20% in bonds quite common.</a:t>
            </a:r>
          </a:p>
          <a:p>
            <a:pPr eaLnBrk="1" hangingPunct="1">
              <a:buFont typeface="Wingdings 2" pitchFamily="18" charset="2"/>
              <a:buNone/>
            </a:pPr>
            <a:endParaRPr lang="en-US" altLang="en-US" smtClean="0">
              <a:ea typeface="ヒラギノ角ゴ Pro W3" pitchFamily="-65" charset="-128"/>
            </a:endParaRPr>
          </a:p>
          <a:p>
            <a:pPr eaLnBrk="1" hangingPunct="1"/>
            <a:endParaRPr lang="en-US" altLang="en-US" smtClean="0">
              <a:ea typeface="ヒラギノ角ゴ Pro W3" pitchFamily="-65" charset="-128"/>
            </a:endParaRPr>
          </a:p>
          <a:p>
            <a:pPr eaLnBrk="1" hangingPunct="1"/>
            <a:endParaRPr lang="en-US" altLang="en-US" smtClean="0">
              <a:ea typeface="ヒラギノ角ゴ Pro W3" pitchFamily="-65" charset="-128"/>
            </a:endParaRPr>
          </a:p>
          <a:p>
            <a:pPr eaLnBrk="1" hangingPunct="1"/>
            <a:endParaRPr lang="en-US" altLang="en-US" smtClean="0">
              <a:ea typeface="ヒラギノ角ゴ Pro W3" pitchFamily="-65" charset="-128"/>
            </a:endParaRPr>
          </a:p>
          <a:p>
            <a:pPr eaLnBrk="1" hangingPunct="1"/>
            <a:endParaRPr lang="en-US" altLang="en-US" smtClean="0">
              <a:ea typeface="ヒラギノ角ゴ Pro W3" pitchFamily="-65" charset="-128"/>
            </a:endParaRPr>
          </a:p>
          <a:p>
            <a:pPr eaLnBrk="1" hangingPunct="1"/>
            <a:endParaRPr lang="en-US" altLang="en-US" smtClean="0">
              <a:ea typeface="ヒラギノ角ゴ Pro W3" pitchFamily="-65"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mtClean="0">
                <a:ea typeface="ヒラギノ角ゴ Pro W3" pitchFamily="-65" charset="-128"/>
              </a:rPr>
              <a:t>Introduction</a:t>
            </a:r>
          </a:p>
        </p:txBody>
      </p:sp>
      <p:sp>
        <p:nvSpPr>
          <p:cNvPr id="11267" name="Content Placeholder 2"/>
          <p:cNvSpPr>
            <a:spLocks noGrp="1"/>
          </p:cNvSpPr>
          <p:nvPr>
            <p:ph idx="1"/>
          </p:nvPr>
        </p:nvSpPr>
        <p:spPr/>
        <p:txBody>
          <a:bodyPr/>
          <a:lstStyle/>
          <a:p>
            <a:pPr eaLnBrk="1" hangingPunct="1">
              <a:spcAft>
                <a:spcPts val="1800"/>
              </a:spcAft>
            </a:pPr>
            <a:r>
              <a:rPr lang="en-US" altLang="en-US" smtClean="0">
                <a:ea typeface="ヒラギノ角ゴ Pro W3" pitchFamily="-65" charset="-128"/>
              </a:rPr>
              <a:t>Investing goals should be to protect and make money.</a:t>
            </a:r>
          </a:p>
          <a:p>
            <a:pPr eaLnBrk="1" hangingPunct="1">
              <a:spcAft>
                <a:spcPts val="1800"/>
              </a:spcAft>
            </a:pPr>
            <a:r>
              <a:rPr lang="en-US" altLang="en-US" smtClean="0">
                <a:ea typeface="ヒラギノ角ゴ Pro W3" pitchFamily="-65" charset="-128"/>
              </a:rPr>
              <a:t>Important to understand investing from a common sense perspective.</a:t>
            </a:r>
          </a:p>
          <a:p>
            <a:pPr eaLnBrk="1" hangingPunct="1">
              <a:spcAft>
                <a:spcPts val="1800"/>
              </a:spcAft>
            </a:pPr>
            <a:r>
              <a:rPr lang="en-US" altLang="en-US" smtClean="0">
                <a:ea typeface="ヒラギノ角ゴ Pro W3" pitchFamily="-65" charset="-128"/>
              </a:rPr>
              <a:t>A solid grounding in investing will help you reach your financial goals and avoid pitfalls.</a:t>
            </a:r>
          </a:p>
          <a:p>
            <a:pPr eaLnBrk="1" hangingPunct="1"/>
            <a:endParaRPr lang="en-US" altLang="en-US" smtClean="0">
              <a:ea typeface="ヒラギノ角ゴ Pro W3" pitchFamily="-65" charset="-128"/>
            </a:endParaRPr>
          </a:p>
          <a:p>
            <a:pPr eaLnBrk="1" hangingPunct="1"/>
            <a:endParaRPr lang="en-US" altLang="en-US" smtClean="0">
              <a:ea typeface="ヒラギノ角ゴ Pro W3" pitchFamily="-65" charset="-128"/>
            </a:endParaRPr>
          </a:p>
          <a:p>
            <a:pPr eaLnBrk="1" hangingPunct="1"/>
            <a:endParaRPr lang="en-US" altLang="en-US" smtClean="0">
              <a:ea typeface="ヒラギノ角ゴ Pro W3" pitchFamily="-65"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a:xfrm>
            <a:off x="1066800" y="76200"/>
            <a:ext cx="8077200" cy="1143000"/>
          </a:xfrm>
        </p:spPr>
        <p:txBody>
          <a:bodyPr/>
          <a:lstStyle/>
          <a:p>
            <a:pPr eaLnBrk="1" hangingPunct="1"/>
            <a:r>
              <a:rPr lang="en-US" altLang="en-US" sz="2400" smtClean="0">
                <a:ea typeface="ヒラギノ角ゴ Pro W3" pitchFamily="-65" charset="-128"/>
              </a:rPr>
              <a:t>Asset Allocation and Approaching Retirement—The Golden Years (Ages 55 to 64)</a:t>
            </a:r>
          </a:p>
        </p:txBody>
      </p:sp>
      <p:sp>
        <p:nvSpPr>
          <p:cNvPr id="29699" name="Rectangle 3"/>
          <p:cNvSpPr>
            <a:spLocks noGrp="1" noChangeArrowheads="1"/>
          </p:cNvSpPr>
          <p:nvPr>
            <p:ph idx="1"/>
          </p:nvPr>
        </p:nvSpPr>
        <p:spPr>
          <a:xfrm>
            <a:off x="457200" y="1524000"/>
            <a:ext cx="8229600" cy="4389438"/>
          </a:xfrm>
        </p:spPr>
        <p:txBody>
          <a:bodyPr/>
          <a:lstStyle/>
          <a:p>
            <a:pPr eaLnBrk="1" hangingPunct="1">
              <a:spcAft>
                <a:spcPts val="1800"/>
              </a:spcAft>
            </a:pPr>
            <a:r>
              <a:rPr lang="en-US" altLang="en-US" smtClean="0">
                <a:ea typeface="ヒラギノ角ゴ Pro W3" pitchFamily="-65" charset="-128"/>
              </a:rPr>
              <a:t>Preserve level of wealth and allow it to grow.</a:t>
            </a:r>
          </a:p>
          <a:p>
            <a:pPr eaLnBrk="1" hangingPunct="1">
              <a:spcAft>
                <a:spcPts val="1800"/>
              </a:spcAft>
            </a:pPr>
            <a:r>
              <a:rPr lang="en-US" altLang="en-US" smtClean="0">
                <a:ea typeface="ヒラギノ角ゴ Pro W3" pitchFamily="-65" charset="-128"/>
              </a:rPr>
              <a:t>Start moving some of retirement portfolio into bonds.</a:t>
            </a:r>
          </a:p>
          <a:p>
            <a:pPr eaLnBrk="1" hangingPunct="1">
              <a:spcAft>
                <a:spcPts val="1800"/>
              </a:spcAft>
            </a:pPr>
            <a:r>
              <a:rPr lang="en-US" altLang="en-US" smtClean="0">
                <a:ea typeface="ヒラギノ角ゴ Pro W3" pitchFamily="-65" charset="-128"/>
              </a:rPr>
              <a:t>Maintain a diversified portfolio.</a:t>
            </a:r>
          </a:p>
          <a:p>
            <a:pPr eaLnBrk="1" hangingPunct="1">
              <a:spcAft>
                <a:spcPts val="1800"/>
              </a:spcAft>
            </a:pPr>
            <a:r>
              <a:rPr lang="en-US" altLang="en-US" smtClean="0">
                <a:ea typeface="ヒラギノ角ゴ Pro W3" pitchFamily="-65" charset="-128"/>
              </a:rPr>
              <a:t>Own 60% stocks and 40% bonds.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noChangeArrowheads="1"/>
          </p:cNvSpPr>
          <p:nvPr>
            <p:ph type="title"/>
          </p:nvPr>
        </p:nvSpPr>
        <p:spPr>
          <a:xfrm>
            <a:off x="1143000" y="228600"/>
            <a:ext cx="7543800" cy="762000"/>
          </a:xfrm>
        </p:spPr>
        <p:txBody>
          <a:bodyPr/>
          <a:lstStyle/>
          <a:p>
            <a:pPr eaLnBrk="1" hangingPunct="1"/>
            <a:r>
              <a:rPr lang="en-US" altLang="en-US" sz="2800" smtClean="0">
                <a:ea typeface="ヒラギノ角ゴ Pro W3" pitchFamily="-65" charset="-128"/>
              </a:rPr>
              <a:t>Asset Allocation and the Retirement Years (Over Age 65)</a:t>
            </a:r>
          </a:p>
        </p:txBody>
      </p:sp>
      <p:sp>
        <p:nvSpPr>
          <p:cNvPr id="30723" name="Rectangle 3"/>
          <p:cNvSpPr>
            <a:spLocks noGrp="1" noChangeArrowheads="1"/>
          </p:cNvSpPr>
          <p:nvPr>
            <p:ph idx="1"/>
          </p:nvPr>
        </p:nvSpPr>
        <p:spPr>
          <a:xfrm>
            <a:off x="304800" y="1477963"/>
            <a:ext cx="8610600" cy="4389437"/>
          </a:xfrm>
        </p:spPr>
        <p:txBody>
          <a:bodyPr/>
          <a:lstStyle/>
          <a:p>
            <a:pPr eaLnBrk="1" hangingPunct="1">
              <a:spcAft>
                <a:spcPts val="1800"/>
              </a:spcAft>
            </a:pPr>
            <a:r>
              <a:rPr lang="en-US" altLang="en-US" smtClean="0">
                <a:ea typeface="ヒラギノ角ゴ Pro W3" pitchFamily="-65" charset="-128"/>
              </a:rPr>
              <a:t>Spending more than saving.</a:t>
            </a:r>
          </a:p>
          <a:p>
            <a:pPr eaLnBrk="1" hangingPunct="1">
              <a:spcAft>
                <a:spcPts val="1800"/>
              </a:spcAft>
            </a:pPr>
            <a:r>
              <a:rPr lang="en-US" altLang="en-US" smtClean="0">
                <a:ea typeface="ヒラギノ角ゴ Pro W3" pitchFamily="-65" charset="-128"/>
              </a:rPr>
              <a:t>Income primary, capital appreciation secondary.</a:t>
            </a:r>
          </a:p>
          <a:p>
            <a:pPr eaLnBrk="1" hangingPunct="1">
              <a:spcAft>
                <a:spcPts val="1800"/>
              </a:spcAft>
            </a:pPr>
            <a:r>
              <a:rPr lang="en-US" altLang="en-US" smtClean="0">
                <a:ea typeface="ヒラギノ角ゴ Pro W3" pitchFamily="-65" charset="-128"/>
              </a:rPr>
              <a:t>Safety through diversification and movement away from common stocks.</a:t>
            </a:r>
          </a:p>
          <a:p>
            <a:pPr eaLnBrk="1" hangingPunct="1">
              <a:spcAft>
                <a:spcPts val="1800"/>
              </a:spcAft>
            </a:pPr>
            <a:r>
              <a:rPr lang="en-US" altLang="en-US" smtClean="0">
                <a:ea typeface="ヒラギノ角ゴ Pro W3" pitchFamily="-65" charset="-128"/>
              </a:rPr>
              <a:t>Own 40% stocks, 40% bonds, 20% T-bills.  Later own 20% common, 60% bonds, and 20% T-bills.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Grp="1" noChangeArrowheads="1"/>
          </p:cNvSpPr>
          <p:nvPr>
            <p:ph type="title"/>
          </p:nvPr>
        </p:nvSpPr>
        <p:spPr/>
        <p:txBody>
          <a:bodyPr/>
          <a:lstStyle/>
          <a:p>
            <a:pPr eaLnBrk="1" hangingPunct="1"/>
            <a:r>
              <a:rPr lang="en-US" altLang="en-US" smtClean="0">
                <a:ea typeface="ヒラギノ角ゴ Pro W3" pitchFamily="-65" charset="-128"/>
              </a:rPr>
              <a:t>What You Should Know About Efficient Markets</a:t>
            </a:r>
          </a:p>
        </p:txBody>
      </p:sp>
      <p:sp>
        <p:nvSpPr>
          <p:cNvPr id="31747" name="Rectangle 3"/>
          <p:cNvSpPr>
            <a:spLocks noGrp="1" noChangeArrowheads="1"/>
          </p:cNvSpPr>
          <p:nvPr>
            <p:ph idx="1"/>
          </p:nvPr>
        </p:nvSpPr>
        <p:spPr/>
        <p:txBody>
          <a:bodyPr/>
          <a:lstStyle/>
          <a:p>
            <a:pPr eaLnBrk="1" hangingPunct="1">
              <a:spcAft>
                <a:spcPts val="1800"/>
              </a:spcAft>
            </a:pPr>
            <a:r>
              <a:rPr lang="en-US" altLang="en-US" smtClean="0">
                <a:ea typeface="ヒラギノ角ゴ Pro W3" pitchFamily="-65" charset="-128"/>
              </a:rPr>
              <a:t>Efficient market—a market in which information about the stock is reflected in the stock price.</a:t>
            </a:r>
          </a:p>
          <a:p>
            <a:pPr eaLnBrk="1" hangingPunct="1">
              <a:spcAft>
                <a:spcPts val="1800"/>
              </a:spcAft>
            </a:pPr>
            <a:r>
              <a:rPr lang="en-US" altLang="en-US" smtClean="0">
                <a:ea typeface="ヒラギノ角ゴ Pro W3" pitchFamily="-65" charset="-128"/>
              </a:rPr>
              <a:t>The more efficient the market, the faster prices react to new information.</a:t>
            </a:r>
          </a:p>
          <a:p>
            <a:pPr eaLnBrk="1" hangingPunct="1">
              <a:spcAft>
                <a:spcPts val="1800"/>
              </a:spcAft>
            </a:pPr>
            <a:r>
              <a:rPr lang="en-US" altLang="en-US" smtClean="0">
                <a:ea typeface="ヒラギノ角ゴ Pro W3" pitchFamily="-65" charset="-128"/>
              </a:rPr>
              <a:t>If the stock market were truly efficient, then there would be no benefit from stock analysts.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066800" y="228600"/>
            <a:ext cx="7620000" cy="762000"/>
          </a:xfrm>
        </p:spPr>
        <p:txBody>
          <a:bodyPr/>
          <a:lstStyle/>
          <a:p>
            <a:pPr eaLnBrk="1" hangingPunct="1"/>
            <a:r>
              <a:rPr lang="en-US" altLang="en-US" smtClean="0">
                <a:ea typeface="ヒラギノ角ゴ Pro W3" pitchFamily="-65" charset="-128"/>
              </a:rPr>
              <a:t>Beating the Market</a:t>
            </a:r>
          </a:p>
        </p:txBody>
      </p:sp>
      <p:sp>
        <p:nvSpPr>
          <p:cNvPr id="32771" name="Content Placeholder 2"/>
          <p:cNvSpPr>
            <a:spLocks noGrp="1"/>
          </p:cNvSpPr>
          <p:nvPr>
            <p:ph idx="1"/>
          </p:nvPr>
        </p:nvSpPr>
        <p:spPr>
          <a:xfrm>
            <a:off x="228600" y="1295400"/>
            <a:ext cx="8382000" cy="4572000"/>
          </a:xfrm>
        </p:spPr>
        <p:txBody>
          <a:bodyPr/>
          <a:lstStyle/>
          <a:p>
            <a:pPr eaLnBrk="1" hangingPunct="1">
              <a:spcAft>
                <a:spcPts val="1800"/>
              </a:spcAft>
            </a:pPr>
            <a:r>
              <a:rPr lang="en-US" altLang="en-US" smtClean="0">
                <a:ea typeface="ヒラギノ角ゴ Pro W3" pitchFamily="-65" charset="-128"/>
              </a:rPr>
              <a:t>Half the time you should outperform the market, and half the time you should underperform.</a:t>
            </a:r>
          </a:p>
          <a:p>
            <a:pPr eaLnBrk="1" hangingPunct="1">
              <a:spcAft>
                <a:spcPts val="1800"/>
              </a:spcAft>
            </a:pPr>
            <a:r>
              <a:rPr lang="en-US" altLang="en-US" smtClean="0">
                <a:ea typeface="ヒラギノ角ゴ Pro W3" pitchFamily="-65" charset="-128"/>
              </a:rPr>
              <a:t>Difficult for “superstars” of investing to pick underpriced stocks and time the market.</a:t>
            </a:r>
          </a:p>
          <a:p>
            <a:pPr eaLnBrk="1" hangingPunct="1">
              <a:spcAft>
                <a:spcPts val="1800"/>
              </a:spcAft>
            </a:pPr>
            <a:r>
              <a:rPr lang="en-US" altLang="en-US" smtClean="0">
                <a:ea typeface="ヒラギノ角ゴ Pro W3" pitchFamily="-65" charset="-128"/>
              </a:rPr>
              <a:t>Keep your plan and invest for the long term. If you try to time the market, you just as likely to miss an upswing as you are to avoid an downswing.</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2"/>
          <p:cNvSpPr>
            <a:spLocks noGrp="1"/>
          </p:cNvSpPr>
          <p:nvPr>
            <p:ph type="title"/>
          </p:nvPr>
        </p:nvSpPr>
        <p:spPr/>
        <p:txBody>
          <a:bodyPr/>
          <a:lstStyle/>
          <a:p>
            <a:pPr eaLnBrk="1" hangingPunct="1"/>
            <a:r>
              <a:rPr lang="en-US" altLang="en-US" smtClean="0">
                <a:ea typeface="ヒラギノ角ゴ Pro W3" pitchFamily="-65" charset="-128"/>
              </a:rPr>
              <a:t>Thinking Back to Principle 9: Mind Games and Your Money</a:t>
            </a:r>
          </a:p>
        </p:txBody>
      </p:sp>
      <p:sp>
        <p:nvSpPr>
          <p:cNvPr id="33795" name="Content Placeholder 3"/>
          <p:cNvSpPr>
            <a:spLocks noGrp="1"/>
          </p:cNvSpPr>
          <p:nvPr>
            <p:ph idx="1"/>
          </p:nvPr>
        </p:nvSpPr>
        <p:spPr/>
        <p:txBody>
          <a:bodyPr/>
          <a:lstStyle/>
          <a:p>
            <a:pPr eaLnBrk="1" hangingPunct="1">
              <a:spcAft>
                <a:spcPts val="1800"/>
              </a:spcAft>
            </a:pPr>
            <a:r>
              <a:rPr lang="en-US" altLang="en-US" smtClean="0">
                <a:ea typeface="ヒラギノ角ゴ Pro W3" pitchFamily="-65" charset="-128"/>
              </a:rPr>
              <a:t>Overconfidence</a:t>
            </a:r>
          </a:p>
          <a:p>
            <a:pPr eaLnBrk="1" hangingPunct="1">
              <a:spcAft>
                <a:spcPts val="1800"/>
              </a:spcAft>
            </a:pPr>
            <a:r>
              <a:rPr lang="en-US" altLang="en-US" smtClean="0">
                <a:ea typeface="ヒラギノ角ゴ Pro W3" pitchFamily="-65" charset="-128"/>
              </a:rPr>
              <a:t>Disposition Effect</a:t>
            </a:r>
          </a:p>
          <a:p>
            <a:pPr eaLnBrk="1" hangingPunct="1">
              <a:spcAft>
                <a:spcPts val="1800"/>
              </a:spcAft>
            </a:pPr>
            <a:r>
              <a:rPr lang="en-US" altLang="en-US" smtClean="0">
                <a:ea typeface="ヒラギノ角ゴ Pro W3" pitchFamily="-65" charset="-128"/>
              </a:rPr>
              <a:t>House Money Effect</a:t>
            </a:r>
          </a:p>
          <a:p>
            <a:pPr eaLnBrk="1" hangingPunct="1">
              <a:spcAft>
                <a:spcPts val="1800"/>
              </a:spcAft>
            </a:pPr>
            <a:r>
              <a:rPr lang="en-US" altLang="en-US" smtClean="0">
                <a:ea typeface="ヒラギノ角ゴ Pro W3" pitchFamily="-65" charset="-128"/>
              </a:rPr>
              <a:t>Loss then Risk Aversion Effect</a:t>
            </a:r>
          </a:p>
          <a:p>
            <a:pPr eaLnBrk="1" hangingPunct="1">
              <a:spcAft>
                <a:spcPts val="1800"/>
              </a:spcAft>
            </a:pPr>
            <a:r>
              <a:rPr lang="en-US" altLang="en-US" smtClean="0">
                <a:ea typeface="ヒラギノ角ゴ Pro W3" pitchFamily="-65" charset="-128"/>
              </a:rPr>
              <a:t>Herd Behavior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a:xfrm>
            <a:off x="1143000" y="228600"/>
            <a:ext cx="7924800" cy="609600"/>
          </a:xfrm>
        </p:spPr>
        <p:txBody>
          <a:bodyPr/>
          <a:lstStyle/>
          <a:p>
            <a:pPr eaLnBrk="1" hangingPunct="1"/>
            <a:r>
              <a:rPr lang="en-US" altLang="en-US" smtClean="0">
                <a:ea typeface="ヒラギノ角ゴ Pro W3" pitchFamily="-65" charset="-128"/>
              </a:rPr>
              <a:t>Investing Versus Speculating</a:t>
            </a:r>
          </a:p>
        </p:txBody>
      </p:sp>
      <p:sp>
        <p:nvSpPr>
          <p:cNvPr id="12291" name="Rectangle 3"/>
          <p:cNvSpPr>
            <a:spLocks noGrp="1" noChangeArrowheads="1"/>
          </p:cNvSpPr>
          <p:nvPr>
            <p:ph idx="1"/>
          </p:nvPr>
        </p:nvSpPr>
        <p:spPr>
          <a:xfrm>
            <a:off x="304800" y="1325563"/>
            <a:ext cx="8763000" cy="4389437"/>
          </a:xfrm>
        </p:spPr>
        <p:txBody>
          <a:bodyPr/>
          <a:lstStyle/>
          <a:p>
            <a:pPr eaLnBrk="1" hangingPunct="1">
              <a:spcAft>
                <a:spcPts val="1800"/>
              </a:spcAft>
            </a:pPr>
            <a:r>
              <a:rPr lang="en-US" altLang="en-US" smtClean="0">
                <a:ea typeface="ヒラギノ角ゴ Pro W3" pitchFamily="-65" charset="-128"/>
              </a:rPr>
              <a:t>Investment—an asset that generates a return</a:t>
            </a:r>
          </a:p>
          <a:p>
            <a:pPr eaLnBrk="1" hangingPunct="1">
              <a:spcAft>
                <a:spcPts val="1800"/>
              </a:spcAft>
            </a:pPr>
            <a:r>
              <a:rPr lang="en-US" altLang="en-US" smtClean="0">
                <a:ea typeface="ヒラギノ角ゴ Pro W3" pitchFamily="-65" charset="-128"/>
              </a:rPr>
              <a:t>Income return</a:t>
            </a:r>
          </a:p>
          <a:p>
            <a:pPr eaLnBrk="1" hangingPunct="1">
              <a:spcAft>
                <a:spcPts val="1800"/>
              </a:spcAft>
            </a:pPr>
            <a:r>
              <a:rPr lang="en-US" altLang="en-US" smtClean="0">
                <a:ea typeface="ヒラギノ角ゴ Pro W3" pitchFamily="-65" charset="-128"/>
              </a:rPr>
              <a:t>Speculation—an asset whose value depends solely on supply and demand</a:t>
            </a:r>
          </a:p>
          <a:p>
            <a:pPr eaLnBrk="1" hangingPunct="1">
              <a:spcAft>
                <a:spcPts val="1800"/>
              </a:spcAft>
            </a:pPr>
            <a:r>
              <a:rPr lang="en-US" altLang="en-US" smtClean="0">
                <a:ea typeface="ヒラギノ角ゴ Pro W3" pitchFamily="-65" charset="-128"/>
              </a:rPr>
              <a:t>Derivative securities—value derived from value of other assets</a:t>
            </a:r>
          </a:p>
          <a:p>
            <a:pPr eaLnBrk="1" hangingPunct="1">
              <a:spcAft>
                <a:spcPts val="1800"/>
              </a:spcAft>
            </a:pPr>
            <a:r>
              <a:rPr lang="en-US" altLang="en-US" smtClean="0">
                <a:ea typeface="ヒラギノ角ゴ Pro W3" pitchFamily="-65" charset="-128"/>
              </a:rPr>
              <a:t>Option—right of owner to buy or sell an asset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a:xfrm>
            <a:off x="1219200" y="152400"/>
            <a:ext cx="7467600" cy="914400"/>
          </a:xfrm>
        </p:spPr>
        <p:txBody>
          <a:bodyPr/>
          <a:lstStyle/>
          <a:p>
            <a:pPr eaLnBrk="1" hangingPunct="1"/>
            <a:r>
              <a:rPr lang="en-US" altLang="en-US" smtClean="0">
                <a:ea typeface="ヒラギノ角ゴ Pro W3" pitchFamily="-65" charset="-128"/>
              </a:rPr>
              <a:t>Setting Investment Goals</a:t>
            </a:r>
          </a:p>
        </p:txBody>
      </p:sp>
      <p:sp>
        <p:nvSpPr>
          <p:cNvPr id="13315" name="Rectangle 3"/>
          <p:cNvSpPr>
            <a:spLocks noGrp="1" noChangeArrowheads="1"/>
          </p:cNvSpPr>
          <p:nvPr>
            <p:ph idx="1"/>
          </p:nvPr>
        </p:nvSpPr>
        <p:spPr>
          <a:xfrm>
            <a:off x="304800" y="1295400"/>
            <a:ext cx="8382000" cy="5029200"/>
          </a:xfrm>
        </p:spPr>
        <p:txBody>
          <a:bodyPr/>
          <a:lstStyle/>
          <a:p>
            <a:pPr eaLnBrk="1" hangingPunct="1"/>
            <a:r>
              <a:rPr lang="en-US" altLang="en-US" smtClean="0">
                <a:ea typeface="ヒラギノ角ゴ Pro W3" pitchFamily="-65" charset="-128"/>
              </a:rPr>
              <a:t>Formalize goals:</a:t>
            </a:r>
          </a:p>
          <a:p>
            <a:pPr lvl="1" eaLnBrk="1" hangingPunct="1"/>
            <a:r>
              <a:rPr lang="en-US" altLang="en-US" smtClean="0">
                <a:ea typeface="ヒラギノ角ゴ Pro W3" pitchFamily="-65" charset="-128"/>
              </a:rPr>
              <a:t>Short-term – within 1 year</a:t>
            </a:r>
          </a:p>
          <a:p>
            <a:pPr lvl="1" eaLnBrk="1" hangingPunct="1"/>
            <a:r>
              <a:rPr lang="en-US" altLang="en-US" smtClean="0">
                <a:ea typeface="ヒラギノ角ゴ Pro W3" pitchFamily="-65" charset="-128"/>
              </a:rPr>
              <a:t>Intermediate-term – 1-10 years</a:t>
            </a:r>
          </a:p>
          <a:p>
            <a:pPr lvl="1" eaLnBrk="1" hangingPunct="1">
              <a:spcAft>
                <a:spcPts val="2400"/>
              </a:spcAft>
            </a:pPr>
            <a:r>
              <a:rPr lang="en-US" altLang="en-US" smtClean="0">
                <a:ea typeface="ヒラギノ角ゴ Pro W3" pitchFamily="-65" charset="-128"/>
              </a:rPr>
              <a:t>Long-term – over 10 years</a:t>
            </a:r>
          </a:p>
          <a:p>
            <a:pPr eaLnBrk="1" hangingPunct="1"/>
            <a:r>
              <a:rPr lang="en-US" altLang="en-US" smtClean="0">
                <a:ea typeface="ヒラギノ角ゴ Pro W3" pitchFamily="-65" charset="-128"/>
              </a:rPr>
              <a:t>Goals should be realistic:</a:t>
            </a:r>
          </a:p>
          <a:p>
            <a:pPr lvl="1" eaLnBrk="1" hangingPunct="1"/>
            <a:r>
              <a:rPr lang="en-US" altLang="en-US" smtClean="0">
                <a:ea typeface="ヒラギノ角ゴ Pro W3" pitchFamily="-65" charset="-128"/>
              </a:rPr>
              <a:t>Consequences, if not accomplished</a:t>
            </a:r>
          </a:p>
          <a:p>
            <a:pPr lvl="1" eaLnBrk="1" hangingPunct="1"/>
            <a:r>
              <a:rPr lang="en-US" altLang="en-US" smtClean="0">
                <a:ea typeface="ヒラギノ角ゴ Pro W3" pitchFamily="-65" charset="-128"/>
              </a:rPr>
              <a:t>Willing to make financial sacrifices</a:t>
            </a:r>
          </a:p>
          <a:p>
            <a:pPr lvl="1" eaLnBrk="1" hangingPunct="1"/>
            <a:r>
              <a:rPr lang="en-US" altLang="en-US" smtClean="0">
                <a:ea typeface="ヒラギノ角ゴ Pro W3" pitchFamily="-65" charset="-128"/>
              </a:rPr>
              <a:t>How much money is needed?</a:t>
            </a:r>
          </a:p>
          <a:p>
            <a:pPr lvl="1" eaLnBrk="1" hangingPunct="1"/>
            <a:r>
              <a:rPr lang="en-US" altLang="en-US" smtClean="0">
                <a:ea typeface="ヒラギノ角ゴ Pro W3" pitchFamily="-65" charset="-128"/>
              </a:rPr>
              <a:t>When do I need the money?</a:t>
            </a:r>
          </a:p>
          <a:p>
            <a:pPr lvl="1" eaLnBrk="1" hangingPunct="1"/>
            <a:endParaRPr lang="en-US" altLang="en-US" smtClean="0">
              <a:ea typeface="ヒラギノ角ゴ Pro W3" pitchFamily="-65"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smtClean="0">
                <a:ea typeface="ヒラギノ角ゴ Pro W3" pitchFamily="-65" charset="-128"/>
              </a:rPr>
              <a:t>Financial Reality Check</a:t>
            </a:r>
          </a:p>
        </p:txBody>
      </p:sp>
      <p:sp>
        <p:nvSpPr>
          <p:cNvPr id="14339" name="Content Placeholder 2"/>
          <p:cNvSpPr>
            <a:spLocks noGrp="1"/>
          </p:cNvSpPr>
          <p:nvPr>
            <p:ph idx="1"/>
          </p:nvPr>
        </p:nvSpPr>
        <p:spPr/>
        <p:txBody>
          <a:bodyPr/>
          <a:lstStyle/>
          <a:p>
            <a:pPr eaLnBrk="1" hangingPunct="1">
              <a:spcAft>
                <a:spcPts val="1800"/>
              </a:spcAft>
            </a:pPr>
            <a:r>
              <a:rPr lang="en-US" altLang="en-US" smtClean="0">
                <a:ea typeface="ヒラギノ角ゴ Pro W3" pitchFamily="-65" charset="-128"/>
              </a:rPr>
              <a:t>Have a grip on your financial affairs</a:t>
            </a:r>
          </a:p>
          <a:p>
            <a:pPr eaLnBrk="1" hangingPunct="1">
              <a:spcAft>
                <a:spcPts val="1800"/>
              </a:spcAft>
            </a:pPr>
            <a:r>
              <a:rPr lang="en-US" altLang="en-US" smtClean="0">
                <a:ea typeface="ヒラギノ角ゴ Pro W3" pitchFamily="-65" charset="-128"/>
              </a:rPr>
              <a:t>Make sure you’re living within your means</a:t>
            </a:r>
          </a:p>
          <a:p>
            <a:pPr eaLnBrk="1" hangingPunct="1">
              <a:spcAft>
                <a:spcPts val="1800"/>
              </a:spcAft>
            </a:pPr>
            <a:r>
              <a:rPr lang="en-US" altLang="en-US" smtClean="0">
                <a:ea typeface="ヒラギノ角ゴ Pro W3" pitchFamily="-65" charset="-128"/>
              </a:rPr>
              <a:t>Have adequate insurance</a:t>
            </a:r>
          </a:p>
          <a:p>
            <a:pPr eaLnBrk="1" hangingPunct="1">
              <a:spcAft>
                <a:spcPts val="1800"/>
              </a:spcAft>
            </a:pPr>
            <a:r>
              <a:rPr lang="en-US" altLang="en-US" smtClean="0">
                <a:ea typeface="ヒラギノ角ゴ Pro W3" pitchFamily="-65" charset="-128"/>
              </a:rPr>
              <a:t>Keep emergency funds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a:xfrm>
            <a:off x="1219200" y="152400"/>
            <a:ext cx="7391400" cy="914400"/>
          </a:xfrm>
        </p:spPr>
        <p:txBody>
          <a:bodyPr/>
          <a:lstStyle/>
          <a:p>
            <a:pPr eaLnBrk="1" hangingPunct="1"/>
            <a:r>
              <a:rPr lang="en-US" altLang="en-US" smtClean="0">
                <a:ea typeface="ヒラギノ角ゴ Pro W3" pitchFamily="-65" charset="-128"/>
              </a:rPr>
              <a:t>Investment Choices</a:t>
            </a:r>
          </a:p>
        </p:txBody>
      </p:sp>
      <p:sp>
        <p:nvSpPr>
          <p:cNvPr id="15363" name="Rectangle 3"/>
          <p:cNvSpPr>
            <a:spLocks noGrp="1" noChangeArrowheads="1"/>
          </p:cNvSpPr>
          <p:nvPr>
            <p:ph idx="1"/>
          </p:nvPr>
        </p:nvSpPr>
        <p:spPr>
          <a:xfrm>
            <a:off x="457200" y="1371600"/>
            <a:ext cx="8229600" cy="4389438"/>
          </a:xfrm>
        </p:spPr>
        <p:txBody>
          <a:bodyPr/>
          <a:lstStyle/>
          <a:p>
            <a:pPr eaLnBrk="1" hangingPunct="1">
              <a:spcAft>
                <a:spcPts val="1800"/>
              </a:spcAft>
            </a:pPr>
            <a:r>
              <a:rPr lang="en-US" altLang="en-US" smtClean="0">
                <a:ea typeface="ヒラギノ角ゴ Pro W3" pitchFamily="-65" charset="-128"/>
              </a:rPr>
              <a:t>Lending Investments—savings accounts and bonds which are debt instruments issued by corporations and</a:t>
            </a:r>
            <a:br>
              <a:rPr lang="en-US" altLang="en-US" smtClean="0">
                <a:ea typeface="ヒラギノ角ゴ Pro W3" pitchFamily="-65" charset="-128"/>
              </a:rPr>
            </a:br>
            <a:r>
              <a:rPr lang="en-US" altLang="en-US" smtClean="0">
                <a:ea typeface="ヒラギノ角ゴ Pro W3" pitchFamily="-65" charset="-128"/>
              </a:rPr>
              <a:t>the government.</a:t>
            </a:r>
          </a:p>
          <a:p>
            <a:pPr eaLnBrk="1" hangingPunct="1">
              <a:spcAft>
                <a:spcPts val="1800"/>
              </a:spcAft>
            </a:pPr>
            <a:r>
              <a:rPr lang="en-US" altLang="en-US" smtClean="0">
                <a:ea typeface="ヒラギノ角ゴ Pro W3" pitchFamily="-65" charset="-128"/>
              </a:rPr>
              <a:t>Ownership Investments—preferred stocks and common stocks which represent ownership in a corporation, along with income-producing real estate.</a:t>
            </a:r>
          </a:p>
          <a:p>
            <a:pPr eaLnBrk="1" hangingPunct="1"/>
            <a:endParaRPr lang="en-US" altLang="en-US" sz="2400" smtClean="0">
              <a:ea typeface="ヒラギノ角ゴ Pro W3" pitchFamily="-65"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4"/>
          <p:cNvSpPr>
            <a:spLocks noGrp="1" noChangeArrowheads="1"/>
          </p:cNvSpPr>
          <p:nvPr>
            <p:ph type="title"/>
          </p:nvPr>
        </p:nvSpPr>
        <p:spPr>
          <a:xfrm>
            <a:off x="1219200" y="152400"/>
            <a:ext cx="7391400" cy="914400"/>
          </a:xfrm>
        </p:spPr>
        <p:txBody>
          <a:bodyPr/>
          <a:lstStyle/>
          <a:p>
            <a:pPr eaLnBrk="1" hangingPunct="1"/>
            <a:r>
              <a:rPr lang="en-US" altLang="en-US" smtClean="0">
                <a:ea typeface="ヒラギノ角ゴ Pro W3" pitchFamily="-65" charset="-128"/>
              </a:rPr>
              <a:t>Lending Investments</a:t>
            </a:r>
          </a:p>
        </p:txBody>
      </p:sp>
      <p:sp>
        <p:nvSpPr>
          <p:cNvPr id="16387" name="Rectangle 5"/>
          <p:cNvSpPr>
            <a:spLocks noGrp="1" noChangeArrowheads="1"/>
          </p:cNvSpPr>
          <p:nvPr>
            <p:ph idx="1"/>
          </p:nvPr>
        </p:nvSpPr>
        <p:spPr>
          <a:xfrm>
            <a:off x="381000" y="1447800"/>
            <a:ext cx="8458200" cy="4876800"/>
          </a:xfrm>
        </p:spPr>
        <p:txBody>
          <a:bodyPr/>
          <a:lstStyle/>
          <a:p>
            <a:pPr eaLnBrk="1" hangingPunct="1">
              <a:spcAft>
                <a:spcPts val="1800"/>
              </a:spcAft>
            </a:pPr>
            <a:r>
              <a:rPr lang="en-US" altLang="en-US" smtClean="0">
                <a:ea typeface="ヒラギノ角ゴ Pro W3" pitchFamily="-65" charset="-128"/>
              </a:rPr>
              <a:t>Maturity date</a:t>
            </a:r>
          </a:p>
          <a:p>
            <a:pPr eaLnBrk="1" hangingPunct="1">
              <a:spcAft>
                <a:spcPts val="1800"/>
              </a:spcAft>
            </a:pPr>
            <a:r>
              <a:rPr lang="en-US" altLang="en-US" smtClean="0">
                <a:ea typeface="ヒラギノ角ゴ Pro W3" pitchFamily="-65" charset="-128"/>
              </a:rPr>
              <a:t>Par Value or Principal</a:t>
            </a:r>
          </a:p>
          <a:p>
            <a:pPr eaLnBrk="1" hangingPunct="1">
              <a:spcAft>
                <a:spcPts val="1800"/>
              </a:spcAft>
            </a:pPr>
            <a:r>
              <a:rPr lang="en-US" altLang="en-US" smtClean="0">
                <a:ea typeface="ヒラギノ角ゴ Pro W3" pitchFamily="-65" charset="-128"/>
              </a:rPr>
              <a:t>Coupon interest rate</a:t>
            </a:r>
          </a:p>
          <a:p>
            <a:pPr eaLnBrk="1" hangingPunct="1">
              <a:spcAft>
                <a:spcPts val="1800"/>
              </a:spcAft>
            </a:pPr>
            <a:r>
              <a:rPr lang="en-US" altLang="en-US" smtClean="0">
                <a:ea typeface="ヒラギノ角ゴ Pro W3" pitchFamily="-65" charset="-128"/>
              </a:rPr>
              <a:t>Know ahead of time what return will be</a:t>
            </a:r>
          </a:p>
          <a:p>
            <a:pPr eaLnBrk="1" hangingPunct="1">
              <a:spcAft>
                <a:spcPts val="1800"/>
              </a:spcAft>
            </a:pPr>
            <a:r>
              <a:rPr lang="en-US" altLang="en-US" smtClean="0">
                <a:ea typeface="ヒラギノ角ゴ Pro W3" pitchFamily="-65" charset="-128"/>
              </a:rPr>
              <a:t>If issuer goes bankrupt, bondholder can lose entire investment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a:xfrm>
            <a:off x="1143000" y="152400"/>
            <a:ext cx="7467600" cy="914400"/>
          </a:xfrm>
        </p:spPr>
        <p:txBody>
          <a:bodyPr/>
          <a:lstStyle/>
          <a:p>
            <a:pPr eaLnBrk="1" hangingPunct="1"/>
            <a:r>
              <a:rPr lang="en-US" altLang="en-US" smtClean="0">
                <a:ea typeface="ヒラギノ角ゴ Pro W3" pitchFamily="-65" charset="-128"/>
              </a:rPr>
              <a:t>Ownership Investments</a:t>
            </a:r>
          </a:p>
        </p:txBody>
      </p:sp>
      <p:sp>
        <p:nvSpPr>
          <p:cNvPr id="17411" name="Rectangle 3"/>
          <p:cNvSpPr>
            <a:spLocks noGrp="1" noChangeArrowheads="1"/>
          </p:cNvSpPr>
          <p:nvPr>
            <p:ph idx="1"/>
          </p:nvPr>
        </p:nvSpPr>
        <p:spPr>
          <a:xfrm>
            <a:off x="228600" y="1447800"/>
            <a:ext cx="8915400" cy="5029200"/>
          </a:xfrm>
        </p:spPr>
        <p:txBody>
          <a:bodyPr/>
          <a:lstStyle/>
          <a:p>
            <a:pPr eaLnBrk="1" hangingPunct="1"/>
            <a:r>
              <a:rPr lang="en-US" altLang="en-US" smtClean="0">
                <a:ea typeface="ヒラギノ角ゴ Pro W3" pitchFamily="-65" charset="-128"/>
              </a:rPr>
              <a:t>Real estate—your home, rental apartments   and investments in income-producing property</a:t>
            </a:r>
          </a:p>
          <a:p>
            <a:pPr lvl="1" eaLnBrk="1" hangingPunct="1">
              <a:spcAft>
                <a:spcPts val="1800"/>
              </a:spcAft>
            </a:pPr>
            <a:r>
              <a:rPr lang="en-US" altLang="en-US" smtClean="0">
                <a:ea typeface="ヒラギノ角ゴ Pro W3" pitchFamily="-65" charset="-128"/>
              </a:rPr>
              <a:t>Illiquid-hard to sell off</a:t>
            </a:r>
          </a:p>
          <a:p>
            <a:pPr eaLnBrk="1" hangingPunct="1">
              <a:spcAft>
                <a:spcPts val="1800"/>
              </a:spcAft>
            </a:pPr>
            <a:r>
              <a:rPr lang="en-US" altLang="en-US" smtClean="0">
                <a:ea typeface="ヒラギノ角ゴ Pro W3" pitchFamily="-65" charset="-128"/>
              </a:rPr>
              <a:t>Stock—fractional ownership in a corporation</a:t>
            </a:r>
          </a:p>
          <a:p>
            <a:pPr eaLnBrk="1" hangingPunct="1">
              <a:spcAft>
                <a:spcPts val="1800"/>
              </a:spcAft>
            </a:pPr>
            <a:r>
              <a:rPr lang="en-US" altLang="en-US" smtClean="0">
                <a:ea typeface="ヒラギノ角ゴ Pro W3" pitchFamily="-65" charset="-128"/>
              </a:rPr>
              <a:t>Owner or equity holder—owns stock</a:t>
            </a:r>
          </a:p>
          <a:p>
            <a:pPr eaLnBrk="1" hangingPunct="1">
              <a:spcAft>
                <a:spcPts val="1800"/>
              </a:spcAft>
            </a:pPr>
            <a:r>
              <a:rPr lang="en-US" altLang="en-US" smtClean="0">
                <a:ea typeface="ヒラギノ角ゴ Pro W3" pitchFamily="-65" charset="-128"/>
              </a:rPr>
              <a:t>Dividend—a payment by a corporation to its shareholders</a:t>
            </a:r>
          </a:p>
          <a:p>
            <a:pPr eaLnBrk="1" hangingPunct="1"/>
            <a:endParaRPr lang="en-US" altLang="en-US" smtClean="0">
              <a:ea typeface="ヒラギノ角ゴ Pro W3" pitchFamily="-65" charset="-128"/>
            </a:endParaRPr>
          </a:p>
          <a:p>
            <a:pPr eaLnBrk="1" hangingPunct="1"/>
            <a:endParaRPr lang="en-US" altLang="en-US" smtClean="0">
              <a:ea typeface="ヒラギノ角ゴ Pro W3" pitchFamily="-65"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143000" y="228600"/>
            <a:ext cx="7696200" cy="838200"/>
          </a:xfrm>
        </p:spPr>
        <p:txBody>
          <a:bodyPr/>
          <a:lstStyle/>
          <a:p>
            <a:pPr eaLnBrk="1" hangingPunct="1"/>
            <a:r>
              <a:rPr lang="en-US" altLang="en-US" smtClean="0">
                <a:ea typeface="ヒラギノ角ゴ Pro W3" pitchFamily="-65" charset="-128"/>
              </a:rPr>
              <a:t>The Returns from Investing</a:t>
            </a:r>
          </a:p>
        </p:txBody>
      </p:sp>
      <p:sp>
        <p:nvSpPr>
          <p:cNvPr id="18435" name="Content Placeholder 2"/>
          <p:cNvSpPr>
            <a:spLocks noGrp="1"/>
          </p:cNvSpPr>
          <p:nvPr>
            <p:ph idx="1"/>
          </p:nvPr>
        </p:nvSpPr>
        <p:spPr/>
        <p:txBody>
          <a:bodyPr/>
          <a:lstStyle/>
          <a:p>
            <a:pPr eaLnBrk="1" hangingPunct="1">
              <a:spcAft>
                <a:spcPts val="1800"/>
              </a:spcAft>
            </a:pPr>
            <a:r>
              <a:rPr lang="en-US" altLang="en-US" smtClean="0">
                <a:ea typeface="ヒラギノ角ゴ Pro W3" pitchFamily="-65" charset="-128"/>
              </a:rPr>
              <a:t>Capital gain or loss—gain (or loss) on the sale of a capital asset.</a:t>
            </a:r>
          </a:p>
          <a:p>
            <a:pPr eaLnBrk="1" hangingPunct="1">
              <a:spcAft>
                <a:spcPts val="1800"/>
              </a:spcAft>
            </a:pPr>
            <a:r>
              <a:rPr lang="en-US" altLang="en-US" smtClean="0">
                <a:ea typeface="ヒラギノ角ゴ Pro W3" pitchFamily="-65" charset="-128"/>
              </a:rPr>
              <a:t>Income return—any payments you receive directly from the company or organization in which you’ve invested.</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eown_pf5e_05">
  <a:themeElements>
    <a:clrScheme name="Keown slides">
      <a:dk1>
        <a:sysClr val="windowText" lastClr="000000"/>
      </a:dk1>
      <a:lt1>
        <a:sysClr val="window" lastClr="FFFFFF"/>
      </a:lt1>
      <a:dk2>
        <a:srgbClr val="004E6C"/>
      </a:dk2>
      <a:lt2>
        <a:srgbClr val="04617B"/>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LN01Keown7192047_06_LN01">
  <a:themeElements>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earson_PowerPoint_Template_Bekaer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earson_PowerPoint_Template_Bekae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earson_PowerPoint_Template_Bekae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earson_PowerPoint_Template_Bekae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earson_PowerPoint_Template_Bekae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earson_PowerPoint_Template_Bekae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earson_PowerPoint_Template_Bekaer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earson_PowerPoint_Template_Bekae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earson_PowerPoint_Template_Bekae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earson_PowerPoint_Template_Bekae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earson_PowerPoint_Template_Bekae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earson_PowerPoint_Template_Bekae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keown_pf5e_05</Template>
  <TotalTime>626</TotalTime>
  <Words>823</Words>
  <Application>Microsoft Office PowerPoint</Application>
  <PresentationFormat>On-screen Show (4:3)</PresentationFormat>
  <Paragraphs>112</Paragraphs>
  <Slides>24</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24</vt:i4>
      </vt:variant>
    </vt:vector>
  </HeadingPairs>
  <TitlesOfParts>
    <vt:vector size="32" baseType="lpstr">
      <vt:lpstr>Arial</vt:lpstr>
      <vt:lpstr>Verdana</vt:lpstr>
      <vt:lpstr>ヒラギノ角ゴ Pro W3</vt:lpstr>
      <vt:lpstr>Wingdings 2</vt:lpstr>
      <vt:lpstr>Times New Roman</vt:lpstr>
      <vt:lpstr>Trebuchet MS</vt:lpstr>
      <vt:lpstr>keown_pf5e_05</vt:lpstr>
      <vt:lpstr>LN01Keown7192047_06_LN01</vt:lpstr>
      <vt:lpstr>PowerPoint Presentation</vt:lpstr>
      <vt:lpstr>Introduction</vt:lpstr>
      <vt:lpstr>Investing Versus Speculating</vt:lpstr>
      <vt:lpstr>Setting Investment Goals</vt:lpstr>
      <vt:lpstr>Financial Reality Check</vt:lpstr>
      <vt:lpstr>Investment Choices</vt:lpstr>
      <vt:lpstr>Lending Investments</vt:lpstr>
      <vt:lpstr>Ownership Investments</vt:lpstr>
      <vt:lpstr>The Returns from Investing</vt:lpstr>
      <vt:lpstr>Market Interest Rates</vt:lpstr>
      <vt:lpstr>Nominal and Real Rates of Return</vt:lpstr>
      <vt:lpstr>A Look at Risk-Return Trade-Offs</vt:lpstr>
      <vt:lpstr>Figure 11.2  Risk–Return Relationship</vt:lpstr>
      <vt:lpstr>Sources of Risk in the Risk-Return Trade-Off</vt:lpstr>
      <vt:lpstr>Sources of Risk in the Risk-Return Trade-Off</vt:lpstr>
      <vt:lpstr>Diversification</vt:lpstr>
      <vt:lpstr>Diversifying Risk Away</vt:lpstr>
      <vt:lpstr>Figure 11.3  The Reduction of Risk as the Number of Stocks in the Portfolio Increases</vt:lpstr>
      <vt:lpstr>Asset Allocation and the Early Years—A Time of Wealth Accumulation (Through Age 54)</vt:lpstr>
      <vt:lpstr>Asset Allocation and Approaching Retirement—The Golden Years (Ages 55 to 64)</vt:lpstr>
      <vt:lpstr>Asset Allocation and the Retirement Years (Over Age 65)</vt:lpstr>
      <vt:lpstr>What You Should Know About Efficient Markets</vt:lpstr>
      <vt:lpstr>Beating the Market</vt:lpstr>
      <vt:lpstr>Thinking Back to Principle 9: Mind Games and Your Money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dc:title>
  <dc:creator>Sophia</dc:creator>
  <cp:lastModifiedBy>Billy</cp:lastModifiedBy>
  <cp:revision>76</cp:revision>
  <cp:lastPrinted>1601-01-01T00:00:00Z</cp:lastPrinted>
  <dcterms:created xsi:type="dcterms:W3CDTF">2012-02-14T16:34:46Z</dcterms:created>
  <dcterms:modified xsi:type="dcterms:W3CDTF">2015-04-19T01:13:29Z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TC010184561033</vt:lpwstr>
  </property>
</Properties>
</file>