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6" r:id="rId3"/>
    <p:sldId id="256" r:id="rId4"/>
    <p:sldId id="268" r:id="rId5"/>
    <p:sldId id="277" r:id="rId6"/>
    <p:sldId id="271" r:id="rId7"/>
    <p:sldId id="272" r:id="rId8"/>
    <p:sldId id="273" r:id="rId9"/>
    <p:sldId id="274" r:id="rId10"/>
    <p:sldId id="267" r:id="rId11"/>
    <p:sldId id="266" r:id="rId12"/>
    <p:sldId id="265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03" autoAdjust="0"/>
  </p:normalViewPr>
  <p:slideViewPr>
    <p:cSldViewPr>
      <p:cViewPr varScale="1">
        <p:scale>
          <a:sx n="97" d="100"/>
          <a:sy n="97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REData!$D$1</c:f>
              <c:strCache>
                <c:ptCount val="1"/>
                <c:pt idx="0">
                  <c:v>PRICE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REData!$C$2:$C$179</c:f>
              <c:numCache>
                <c:formatCode>General</c:formatCode>
                <c:ptCount val="178"/>
                <c:pt idx="0">
                  <c:v>636</c:v>
                </c:pt>
                <c:pt idx="1">
                  <c:v>938</c:v>
                </c:pt>
                <c:pt idx="2">
                  <c:v>1216</c:v>
                </c:pt>
                <c:pt idx="3">
                  <c:v>644</c:v>
                </c:pt>
                <c:pt idx="4">
                  <c:v>960</c:v>
                </c:pt>
                <c:pt idx="5">
                  <c:v>1344</c:v>
                </c:pt>
                <c:pt idx="6">
                  <c:v>1584</c:v>
                </c:pt>
                <c:pt idx="7">
                  <c:v>720</c:v>
                </c:pt>
                <c:pt idx="8">
                  <c:v>1068</c:v>
                </c:pt>
                <c:pt idx="9">
                  <c:v>808</c:v>
                </c:pt>
                <c:pt idx="10">
                  <c:v>1100</c:v>
                </c:pt>
                <c:pt idx="11">
                  <c:v>954</c:v>
                </c:pt>
                <c:pt idx="12">
                  <c:v>1218</c:v>
                </c:pt>
                <c:pt idx="13">
                  <c:v>960</c:v>
                </c:pt>
                <c:pt idx="14">
                  <c:v>1160</c:v>
                </c:pt>
                <c:pt idx="15">
                  <c:v>2050</c:v>
                </c:pt>
                <c:pt idx="16">
                  <c:v>1512</c:v>
                </c:pt>
                <c:pt idx="17">
                  <c:v>981</c:v>
                </c:pt>
                <c:pt idx="18">
                  <c:v>1071</c:v>
                </c:pt>
                <c:pt idx="19">
                  <c:v>2394</c:v>
                </c:pt>
                <c:pt idx="20">
                  <c:v>1612</c:v>
                </c:pt>
                <c:pt idx="21">
                  <c:v>1344</c:v>
                </c:pt>
                <c:pt idx="22">
                  <c:v>1736</c:v>
                </c:pt>
                <c:pt idx="23">
                  <c:v>884</c:v>
                </c:pt>
                <c:pt idx="24">
                  <c:v>1404</c:v>
                </c:pt>
                <c:pt idx="25">
                  <c:v>1400</c:v>
                </c:pt>
                <c:pt idx="26">
                  <c:v>1707</c:v>
                </c:pt>
                <c:pt idx="27">
                  <c:v>2108</c:v>
                </c:pt>
                <c:pt idx="28">
                  <c:v>1944</c:v>
                </c:pt>
                <c:pt idx="29">
                  <c:v>1181</c:v>
                </c:pt>
                <c:pt idx="30">
                  <c:v>1104</c:v>
                </c:pt>
                <c:pt idx="31">
                  <c:v>919</c:v>
                </c:pt>
                <c:pt idx="32">
                  <c:v>1716</c:v>
                </c:pt>
                <c:pt idx="33">
                  <c:v>1372</c:v>
                </c:pt>
                <c:pt idx="34">
                  <c:v>1720</c:v>
                </c:pt>
                <c:pt idx="35">
                  <c:v>1780</c:v>
                </c:pt>
                <c:pt idx="36">
                  <c:v>1808</c:v>
                </c:pt>
                <c:pt idx="37">
                  <c:v>1488</c:v>
                </c:pt>
                <c:pt idx="38">
                  <c:v>1138</c:v>
                </c:pt>
                <c:pt idx="39">
                  <c:v>1448</c:v>
                </c:pt>
                <c:pt idx="40">
                  <c:v>1416</c:v>
                </c:pt>
                <c:pt idx="41">
                  <c:v>1674</c:v>
                </c:pt>
                <c:pt idx="42">
                  <c:v>1560</c:v>
                </c:pt>
                <c:pt idx="43">
                  <c:v>1568</c:v>
                </c:pt>
                <c:pt idx="44">
                  <c:v>1433</c:v>
                </c:pt>
                <c:pt idx="45">
                  <c:v>1008</c:v>
                </c:pt>
                <c:pt idx="46">
                  <c:v>1568</c:v>
                </c:pt>
                <c:pt idx="47">
                  <c:v>1728</c:v>
                </c:pt>
                <c:pt idx="48">
                  <c:v>1680</c:v>
                </c:pt>
                <c:pt idx="49">
                  <c:v>1620</c:v>
                </c:pt>
                <c:pt idx="50">
                  <c:v>1300</c:v>
                </c:pt>
                <c:pt idx="51">
                  <c:v>1280</c:v>
                </c:pt>
                <c:pt idx="52">
                  <c:v>1384</c:v>
                </c:pt>
                <c:pt idx="53">
                  <c:v>1366</c:v>
                </c:pt>
                <c:pt idx="54">
                  <c:v>864</c:v>
                </c:pt>
                <c:pt idx="55">
                  <c:v>1478</c:v>
                </c:pt>
                <c:pt idx="56">
                  <c:v>1440</c:v>
                </c:pt>
                <c:pt idx="57">
                  <c:v>1904</c:v>
                </c:pt>
                <c:pt idx="58">
                  <c:v>1934</c:v>
                </c:pt>
                <c:pt idx="59">
                  <c:v>2136</c:v>
                </c:pt>
                <c:pt idx="60">
                  <c:v>1388</c:v>
                </c:pt>
                <c:pt idx="61">
                  <c:v>1408</c:v>
                </c:pt>
                <c:pt idx="62">
                  <c:v>1690</c:v>
                </c:pt>
                <c:pt idx="63">
                  <c:v>1416</c:v>
                </c:pt>
                <c:pt idx="64">
                  <c:v>1287</c:v>
                </c:pt>
                <c:pt idx="65">
                  <c:v>1460</c:v>
                </c:pt>
                <c:pt idx="66">
                  <c:v>2577</c:v>
                </c:pt>
                <c:pt idx="67">
                  <c:v>1846</c:v>
                </c:pt>
                <c:pt idx="68">
                  <c:v>2400</c:v>
                </c:pt>
                <c:pt idx="69">
                  <c:v>2176</c:v>
                </c:pt>
                <c:pt idx="70">
                  <c:v>1344</c:v>
                </c:pt>
                <c:pt idx="71">
                  <c:v>1264</c:v>
                </c:pt>
                <c:pt idx="72">
                  <c:v>1287</c:v>
                </c:pt>
                <c:pt idx="73">
                  <c:v>1400</c:v>
                </c:pt>
                <c:pt idx="74">
                  <c:v>1388</c:v>
                </c:pt>
                <c:pt idx="75">
                  <c:v>1312</c:v>
                </c:pt>
                <c:pt idx="76">
                  <c:v>1313</c:v>
                </c:pt>
                <c:pt idx="77">
                  <c:v>2247</c:v>
                </c:pt>
                <c:pt idx="78">
                  <c:v>1400</c:v>
                </c:pt>
                <c:pt idx="79">
                  <c:v>1400</c:v>
                </c:pt>
                <c:pt idx="80">
                  <c:v>1400</c:v>
                </c:pt>
                <c:pt idx="81">
                  <c:v>1344</c:v>
                </c:pt>
                <c:pt idx="82">
                  <c:v>1632</c:v>
                </c:pt>
                <c:pt idx="83">
                  <c:v>1456</c:v>
                </c:pt>
                <c:pt idx="84">
                  <c:v>1400</c:v>
                </c:pt>
                <c:pt idx="85">
                  <c:v>1344</c:v>
                </c:pt>
                <c:pt idx="86">
                  <c:v>1325</c:v>
                </c:pt>
                <c:pt idx="87">
                  <c:v>1008</c:v>
                </c:pt>
                <c:pt idx="88">
                  <c:v>1432</c:v>
                </c:pt>
                <c:pt idx="89">
                  <c:v>2097</c:v>
                </c:pt>
                <c:pt idx="90">
                  <c:v>2008</c:v>
                </c:pt>
                <c:pt idx="91">
                  <c:v>1382</c:v>
                </c:pt>
                <c:pt idx="92">
                  <c:v>2215</c:v>
                </c:pt>
                <c:pt idx="93">
                  <c:v>1456</c:v>
                </c:pt>
                <c:pt idx="94">
                  <c:v>1277</c:v>
                </c:pt>
                <c:pt idx="95">
                  <c:v>1502</c:v>
                </c:pt>
                <c:pt idx="96">
                  <c:v>1584</c:v>
                </c:pt>
                <c:pt idx="97">
                  <c:v>1500</c:v>
                </c:pt>
                <c:pt idx="98">
                  <c:v>2412</c:v>
                </c:pt>
                <c:pt idx="99">
                  <c:v>2159</c:v>
                </c:pt>
                <c:pt idx="100">
                  <c:v>1371</c:v>
                </c:pt>
                <c:pt idx="101">
                  <c:v>1344</c:v>
                </c:pt>
                <c:pt idx="102">
                  <c:v>3190</c:v>
                </c:pt>
                <c:pt idx="103">
                  <c:v>1937</c:v>
                </c:pt>
                <c:pt idx="104">
                  <c:v>1216</c:v>
                </c:pt>
                <c:pt idx="105">
                  <c:v>1300</c:v>
                </c:pt>
                <c:pt idx="106">
                  <c:v>1497</c:v>
                </c:pt>
                <c:pt idx="107">
                  <c:v>1954</c:v>
                </c:pt>
                <c:pt idx="108">
                  <c:v>1600</c:v>
                </c:pt>
                <c:pt idx="109">
                  <c:v>1580</c:v>
                </c:pt>
                <c:pt idx="110">
                  <c:v>1640</c:v>
                </c:pt>
                <c:pt idx="111">
                  <c:v>1500</c:v>
                </c:pt>
                <c:pt idx="112">
                  <c:v>1690</c:v>
                </c:pt>
                <c:pt idx="113">
                  <c:v>1350</c:v>
                </c:pt>
                <c:pt idx="114">
                  <c:v>1931</c:v>
                </c:pt>
                <c:pt idx="115">
                  <c:v>2468</c:v>
                </c:pt>
                <c:pt idx="116">
                  <c:v>1911</c:v>
                </c:pt>
                <c:pt idx="117">
                  <c:v>1662</c:v>
                </c:pt>
                <c:pt idx="118">
                  <c:v>1744</c:v>
                </c:pt>
                <c:pt idx="119">
                  <c:v>2028</c:v>
                </c:pt>
                <c:pt idx="120">
                  <c:v>1972</c:v>
                </c:pt>
                <c:pt idx="121">
                  <c:v>1344</c:v>
                </c:pt>
                <c:pt idx="122">
                  <c:v>1684</c:v>
                </c:pt>
                <c:pt idx="123">
                  <c:v>1323</c:v>
                </c:pt>
                <c:pt idx="124">
                  <c:v>1720</c:v>
                </c:pt>
                <c:pt idx="125">
                  <c:v>2036</c:v>
                </c:pt>
                <c:pt idx="126">
                  <c:v>2928</c:v>
                </c:pt>
                <c:pt idx="127">
                  <c:v>1824</c:v>
                </c:pt>
                <c:pt idx="128">
                  <c:v>1600</c:v>
                </c:pt>
                <c:pt idx="129">
                  <c:v>1499</c:v>
                </c:pt>
                <c:pt idx="130">
                  <c:v>1950</c:v>
                </c:pt>
                <c:pt idx="131">
                  <c:v>1622</c:v>
                </c:pt>
                <c:pt idx="132">
                  <c:v>1962</c:v>
                </c:pt>
                <c:pt idx="133">
                  <c:v>2357</c:v>
                </c:pt>
                <c:pt idx="134">
                  <c:v>1875</c:v>
                </c:pt>
                <c:pt idx="135">
                  <c:v>1776</c:v>
                </c:pt>
                <c:pt idx="136">
                  <c:v>2016</c:v>
                </c:pt>
                <c:pt idx="137">
                  <c:v>1550</c:v>
                </c:pt>
                <c:pt idx="138">
                  <c:v>1915</c:v>
                </c:pt>
                <c:pt idx="139">
                  <c:v>1900</c:v>
                </c:pt>
                <c:pt idx="140">
                  <c:v>1875</c:v>
                </c:pt>
                <c:pt idx="141">
                  <c:v>1760</c:v>
                </c:pt>
                <c:pt idx="142">
                  <c:v>1950</c:v>
                </c:pt>
                <c:pt idx="143">
                  <c:v>2218</c:v>
                </c:pt>
                <c:pt idx="144">
                  <c:v>2376</c:v>
                </c:pt>
                <c:pt idx="145">
                  <c:v>900</c:v>
                </c:pt>
                <c:pt idx="146">
                  <c:v>1872</c:v>
                </c:pt>
                <c:pt idx="147">
                  <c:v>2235</c:v>
                </c:pt>
                <c:pt idx="148">
                  <c:v>1757</c:v>
                </c:pt>
                <c:pt idx="149">
                  <c:v>2016</c:v>
                </c:pt>
                <c:pt idx="150">
                  <c:v>2700</c:v>
                </c:pt>
                <c:pt idx="151">
                  <c:v>1944</c:v>
                </c:pt>
                <c:pt idx="152">
                  <c:v>1800</c:v>
                </c:pt>
                <c:pt idx="153">
                  <c:v>2180</c:v>
                </c:pt>
                <c:pt idx="154">
                  <c:v>2032</c:v>
                </c:pt>
                <c:pt idx="155">
                  <c:v>2540</c:v>
                </c:pt>
                <c:pt idx="156">
                  <c:v>2798</c:v>
                </c:pt>
                <c:pt idx="157">
                  <c:v>1717</c:v>
                </c:pt>
                <c:pt idx="158">
                  <c:v>2159</c:v>
                </c:pt>
                <c:pt idx="159">
                  <c:v>2877</c:v>
                </c:pt>
                <c:pt idx="160">
                  <c:v>2446</c:v>
                </c:pt>
                <c:pt idx="161">
                  <c:v>1845</c:v>
                </c:pt>
                <c:pt idx="162">
                  <c:v>2987</c:v>
                </c:pt>
                <c:pt idx="163">
                  <c:v>3605</c:v>
                </c:pt>
                <c:pt idx="164">
                  <c:v>2935</c:v>
                </c:pt>
                <c:pt idx="165">
                  <c:v>2732</c:v>
                </c:pt>
                <c:pt idx="166">
                  <c:v>3104</c:v>
                </c:pt>
                <c:pt idx="167">
                  <c:v>2980</c:v>
                </c:pt>
                <c:pt idx="168">
                  <c:v>2496</c:v>
                </c:pt>
                <c:pt idx="169">
                  <c:v>2767</c:v>
                </c:pt>
                <c:pt idx="170">
                  <c:v>3551</c:v>
                </c:pt>
                <c:pt idx="171">
                  <c:v>2824</c:v>
                </c:pt>
                <c:pt idx="172">
                  <c:v>3064</c:v>
                </c:pt>
                <c:pt idx="173">
                  <c:v>5532</c:v>
                </c:pt>
                <c:pt idx="174">
                  <c:v>5375</c:v>
                </c:pt>
                <c:pt idx="175">
                  <c:v>2449</c:v>
                </c:pt>
                <c:pt idx="176">
                  <c:v>1456</c:v>
                </c:pt>
                <c:pt idx="177">
                  <c:v>4263</c:v>
                </c:pt>
              </c:numCache>
            </c:numRef>
          </c:xVal>
          <c:yVal>
            <c:numRef>
              <c:f>REData!$D$2:$D$179</c:f>
              <c:numCache>
                <c:formatCode>General</c:formatCode>
                <c:ptCount val="178"/>
                <c:pt idx="0">
                  <c:v>24000</c:v>
                </c:pt>
                <c:pt idx="1">
                  <c:v>25000</c:v>
                </c:pt>
                <c:pt idx="2">
                  <c:v>28900</c:v>
                </c:pt>
                <c:pt idx="3">
                  <c:v>30000</c:v>
                </c:pt>
                <c:pt idx="4">
                  <c:v>34900</c:v>
                </c:pt>
                <c:pt idx="5">
                  <c:v>40000</c:v>
                </c:pt>
                <c:pt idx="6">
                  <c:v>42000</c:v>
                </c:pt>
                <c:pt idx="7">
                  <c:v>42000</c:v>
                </c:pt>
                <c:pt idx="8">
                  <c:v>47500</c:v>
                </c:pt>
                <c:pt idx="9">
                  <c:v>48500</c:v>
                </c:pt>
                <c:pt idx="10">
                  <c:v>49950</c:v>
                </c:pt>
                <c:pt idx="11">
                  <c:v>50000</c:v>
                </c:pt>
                <c:pt idx="12">
                  <c:v>50000</c:v>
                </c:pt>
                <c:pt idx="13">
                  <c:v>58900</c:v>
                </c:pt>
                <c:pt idx="14">
                  <c:v>59900</c:v>
                </c:pt>
                <c:pt idx="15">
                  <c:v>70000</c:v>
                </c:pt>
                <c:pt idx="16">
                  <c:v>71000</c:v>
                </c:pt>
                <c:pt idx="17">
                  <c:v>72000</c:v>
                </c:pt>
                <c:pt idx="18">
                  <c:v>73300</c:v>
                </c:pt>
                <c:pt idx="19">
                  <c:v>75000</c:v>
                </c:pt>
                <c:pt idx="20">
                  <c:v>75000</c:v>
                </c:pt>
                <c:pt idx="21">
                  <c:v>79900</c:v>
                </c:pt>
                <c:pt idx="22">
                  <c:v>80000</c:v>
                </c:pt>
                <c:pt idx="23">
                  <c:v>83945</c:v>
                </c:pt>
                <c:pt idx="24">
                  <c:v>84000</c:v>
                </c:pt>
                <c:pt idx="25">
                  <c:v>85000</c:v>
                </c:pt>
                <c:pt idx="26">
                  <c:v>88000</c:v>
                </c:pt>
                <c:pt idx="27">
                  <c:v>88000</c:v>
                </c:pt>
                <c:pt idx="28">
                  <c:v>90000</c:v>
                </c:pt>
                <c:pt idx="29">
                  <c:v>90816</c:v>
                </c:pt>
                <c:pt idx="30">
                  <c:v>91900</c:v>
                </c:pt>
                <c:pt idx="31">
                  <c:v>93000</c:v>
                </c:pt>
                <c:pt idx="32">
                  <c:v>94500</c:v>
                </c:pt>
                <c:pt idx="33">
                  <c:v>95000</c:v>
                </c:pt>
                <c:pt idx="34">
                  <c:v>96000</c:v>
                </c:pt>
                <c:pt idx="35">
                  <c:v>98000</c:v>
                </c:pt>
                <c:pt idx="36">
                  <c:v>98500</c:v>
                </c:pt>
                <c:pt idx="37">
                  <c:v>100400</c:v>
                </c:pt>
                <c:pt idx="38">
                  <c:v>102500</c:v>
                </c:pt>
                <c:pt idx="39">
                  <c:v>102500</c:v>
                </c:pt>
                <c:pt idx="40">
                  <c:v>104500</c:v>
                </c:pt>
                <c:pt idx="41">
                  <c:v>105000</c:v>
                </c:pt>
                <c:pt idx="42">
                  <c:v>105000</c:v>
                </c:pt>
                <c:pt idx="43">
                  <c:v>108000</c:v>
                </c:pt>
                <c:pt idx="44">
                  <c:v>108000</c:v>
                </c:pt>
                <c:pt idx="45">
                  <c:v>110000</c:v>
                </c:pt>
                <c:pt idx="46">
                  <c:v>113300</c:v>
                </c:pt>
                <c:pt idx="47">
                  <c:v>115000</c:v>
                </c:pt>
                <c:pt idx="48">
                  <c:v>115000</c:v>
                </c:pt>
                <c:pt idx="49">
                  <c:v>116200</c:v>
                </c:pt>
                <c:pt idx="50">
                  <c:v>117000</c:v>
                </c:pt>
                <c:pt idx="51">
                  <c:v>119900</c:v>
                </c:pt>
                <c:pt idx="52">
                  <c:v>120000</c:v>
                </c:pt>
                <c:pt idx="53">
                  <c:v>120000</c:v>
                </c:pt>
                <c:pt idx="54">
                  <c:v>124900</c:v>
                </c:pt>
                <c:pt idx="55">
                  <c:v>125000</c:v>
                </c:pt>
                <c:pt idx="56">
                  <c:v>125000</c:v>
                </c:pt>
                <c:pt idx="57">
                  <c:v>127500</c:v>
                </c:pt>
                <c:pt idx="58">
                  <c:v>130000</c:v>
                </c:pt>
                <c:pt idx="59">
                  <c:v>130000</c:v>
                </c:pt>
                <c:pt idx="60">
                  <c:v>130000</c:v>
                </c:pt>
                <c:pt idx="61">
                  <c:v>130000</c:v>
                </c:pt>
                <c:pt idx="62">
                  <c:v>130000</c:v>
                </c:pt>
                <c:pt idx="63">
                  <c:v>133864</c:v>
                </c:pt>
                <c:pt idx="64">
                  <c:v>134900</c:v>
                </c:pt>
                <c:pt idx="65">
                  <c:v>135000</c:v>
                </c:pt>
                <c:pt idx="66">
                  <c:v>135000</c:v>
                </c:pt>
                <c:pt idx="67">
                  <c:v>135000</c:v>
                </c:pt>
                <c:pt idx="68">
                  <c:v>135000</c:v>
                </c:pt>
                <c:pt idx="69">
                  <c:v>135000</c:v>
                </c:pt>
                <c:pt idx="70">
                  <c:v>137000</c:v>
                </c:pt>
                <c:pt idx="71">
                  <c:v>137500</c:v>
                </c:pt>
                <c:pt idx="72">
                  <c:v>138000</c:v>
                </c:pt>
                <c:pt idx="73">
                  <c:v>139900</c:v>
                </c:pt>
                <c:pt idx="74">
                  <c:v>139900</c:v>
                </c:pt>
                <c:pt idx="75">
                  <c:v>140000</c:v>
                </c:pt>
                <c:pt idx="76">
                  <c:v>142500</c:v>
                </c:pt>
                <c:pt idx="77">
                  <c:v>142500</c:v>
                </c:pt>
                <c:pt idx="78">
                  <c:v>144900</c:v>
                </c:pt>
                <c:pt idx="79">
                  <c:v>144900</c:v>
                </c:pt>
                <c:pt idx="80">
                  <c:v>144900</c:v>
                </c:pt>
                <c:pt idx="81">
                  <c:v>145000</c:v>
                </c:pt>
                <c:pt idx="82">
                  <c:v>145000</c:v>
                </c:pt>
                <c:pt idx="83">
                  <c:v>146200</c:v>
                </c:pt>
                <c:pt idx="84">
                  <c:v>146500</c:v>
                </c:pt>
                <c:pt idx="85">
                  <c:v>147000</c:v>
                </c:pt>
                <c:pt idx="86">
                  <c:v>147950</c:v>
                </c:pt>
                <c:pt idx="87">
                  <c:v>148000</c:v>
                </c:pt>
                <c:pt idx="88">
                  <c:v>148800</c:v>
                </c:pt>
                <c:pt idx="89">
                  <c:v>149900</c:v>
                </c:pt>
                <c:pt idx="90">
                  <c:v>150000</c:v>
                </c:pt>
                <c:pt idx="91">
                  <c:v>150000</c:v>
                </c:pt>
                <c:pt idx="92">
                  <c:v>150000</c:v>
                </c:pt>
                <c:pt idx="93">
                  <c:v>153500</c:v>
                </c:pt>
                <c:pt idx="94">
                  <c:v>155000</c:v>
                </c:pt>
                <c:pt idx="95">
                  <c:v>155000</c:v>
                </c:pt>
                <c:pt idx="96">
                  <c:v>155000</c:v>
                </c:pt>
                <c:pt idx="97">
                  <c:v>156900</c:v>
                </c:pt>
                <c:pt idx="98">
                  <c:v>157000</c:v>
                </c:pt>
                <c:pt idx="99">
                  <c:v>157500</c:v>
                </c:pt>
                <c:pt idx="100">
                  <c:v>159000</c:v>
                </c:pt>
                <c:pt idx="101">
                  <c:v>160000</c:v>
                </c:pt>
                <c:pt idx="102">
                  <c:v>160000</c:v>
                </c:pt>
                <c:pt idx="103">
                  <c:v>160000</c:v>
                </c:pt>
                <c:pt idx="104">
                  <c:v>160450</c:v>
                </c:pt>
                <c:pt idx="105">
                  <c:v>161300</c:v>
                </c:pt>
                <c:pt idx="106">
                  <c:v>161650</c:v>
                </c:pt>
                <c:pt idx="107">
                  <c:v>162500</c:v>
                </c:pt>
                <c:pt idx="108">
                  <c:v>162900</c:v>
                </c:pt>
                <c:pt idx="109">
                  <c:v>163000</c:v>
                </c:pt>
                <c:pt idx="110">
                  <c:v>163000</c:v>
                </c:pt>
                <c:pt idx="111">
                  <c:v>163900</c:v>
                </c:pt>
                <c:pt idx="112">
                  <c:v>164900</c:v>
                </c:pt>
                <c:pt idx="113">
                  <c:v>165000</c:v>
                </c:pt>
                <c:pt idx="114">
                  <c:v>165000</c:v>
                </c:pt>
                <c:pt idx="115">
                  <c:v>165000</c:v>
                </c:pt>
                <c:pt idx="116">
                  <c:v>168000</c:v>
                </c:pt>
                <c:pt idx="117">
                  <c:v>168000</c:v>
                </c:pt>
                <c:pt idx="118">
                  <c:v>168500</c:v>
                </c:pt>
                <c:pt idx="119">
                  <c:v>169000</c:v>
                </c:pt>
                <c:pt idx="120">
                  <c:v>169900</c:v>
                </c:pt>
                <c:pt idx="121">
                  <c:v>171500</c:v>
                </c:pt>
                <c:pt idx="122">
                  <c:v>172000</c:v>
                </c:pt>
                <c:pt idx="123">
                  <c:v>172900</c:v>
                </c:pt>
                <c:pt idx="124">
                  <c:v>173600</c:v>
                </c:pt>
                <c:pt idx="125">
                  <c:v>174950</c:v>
                </c:pt>
                <c:pt idx="126">
                  <c:v>175000</c:v>
                </c:pt>
                <c:pt idx="127">
                  <c:v>178000</c:v>
                </c:pt>
                <c:pt idx="128">
                  <c:v>180000</c:v>
                </c:pt>
                <c:pt idx="129">
                  <c:v>180000</c:v>
                </c:pt>
                <c:pt idx="130">
                  <c:v>181000</c:v>
                </c:pt>
                <c:pt idx="131">
                  <c:v>184900</c:v>
                </c:pt>
                <c:pt idx="132">
                  <c:v>190000</c:v>
                </c:pt>
                <c:pt idx="133">
                  <c:v>190000</c:v>
                </c:pt>
                <c:pt idx="134">
                  <c:v>192000</c:v>
                </c:pt>
                <c:pt idx="135">
                  <c:v>192000</c:v>
                </c:pt>
                <c:pt idx="136">
                  <c:v>193000</c:v>
                </c:pt>
                <c:pt idx="137">
                  <c:v>194172</c:v>
                </c:pt>
                <c:pt idx="138">
                  <c:v>194900</c:v>
                </c:pt>
                <c:pt idx="139">
                  <c:v>198000</c:v>
                </c:pt>
                <c:pt idx="140">
                  <c:v>200000</c:v>
                </c:pt>
                <c:pt idx="141">
                  <c:v>200000</c:v>
                </c:pt>
                <c:pt idx="142">
                  <c:v>205000</c:v>
                </c:pt>
                <c:pt idx="143">
                  <c:v>205250</c:v>
                </c:pt>
                <c:pt idx="144">
                  <c:v>208400</c:v>
                </c:pt>
                <c:pt idx="145">
                  <c:v>212000</c:v>
                </c:pt>
                <c:pt idx="146">
                  <c:v>215000</c:v>
                </c:pt>
                <c:pt idx="147">
                  <c:v>219000</c:v>
                </c:pt>
                <c:pt idx="148">
                  <c:v>220000</c:v>
                </c:pt>
                <c:pt idx="149">
                  <c:v>220000</c:v>
                </c:pt>
                <c:pt idx="150">
                  <c:v>222000</c:v>
                </c:pt>
                <c:pt idx="151">
                  <c:v>224000</c:v>
                </c:pt>
                <c:pt idx="152">
                  <c:v>225000</c:v>
                </c:pt>
                <c:pt idx="153">
                  <c:v>225000</c:v>
                </c:pt>
                <c:pt idx="154">
                  <c:v>225000</c:v>
                </c:pt>
                <c:pt idx="155">
                  <c:v>227900</c:v>
                </c:pt>
                <c:pt idx="156">
                  <c:v>229000</c:v>
                </c:pt>
                <c:pt idx="157">
                  <c:v>229500</c:v>
                </c:pt>
                <c:pt idx="158">
                  <c:v>232000</c:v>
                </c:pt>
                <c:pt idx="159">
                  <c:v>235000</c:v>
                </c:pt>
                <c:pt idx="160">
                  <c:v>240000</c:v>
                </c:pt>
                <c:pt idx="161">
                  <c:v>247000</c:v>
                </c:pt>
                <c:pt idx="162">
                  <c:v>252000</c:v>
                </c:pt>
                <c:pt idx="163">
                  <c:v>255000</c:v>
                </c:pt>
                <c:pt idx="164">
                  <c:v>258500</c:v>
                </c:pt>
                <c:pt idx="165">
                  <c:v>278000</c:v>
                </c:pt>
                <c:pt idx="166">
                  <c:v>279500</c:v>
                </c:pt>
                <c:pt idx="167">
                  <c:v>289000</c:v>
                </c:pt>
                <c:pt idx="168">
                  <c:v>290000</c:v>
                </c:pt>
                <c:pt idx="169">
                  <c:v>295000</c:v>
                </c:pt>
                <c:pt idx="170">
                  <c:v>299500</c:v>
                </c:pt>
                <c:pt idx="171">
                  <c:v>315000</c:v>
                </c:pt>
                <c:pt idx="172">
                  <c:v>345000</c:v>
                </c:pt>
                <c:pt idx="173">
                  <c:v>350000</c:v>
                </c:pt>
                <c:pt idx="174">
                  <c:v>380000</c:v>
                </c:pt>
                <c:pt idx="175">
                  <c:v>410400</c:v>
                </c:pt>
                <c:pt idx="176">
                  <c:v>450000</c:v>
                </c:pt>
                <c:pt idx="177">
                  <c:v>545000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71872"/>
        <c:axId val="96472448"/>
      </c:scatterChart>
      <c:valAx>
        <c:axId val="96471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SQFT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472448"/>
        <c:crosses val="autoZero"/>
        <c:crossBetween val="midCat"/>
      </c:valAx>
      <c:valAx>
        <c:axId val="96472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471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70C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Statistics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45EFA-2E79-489C-9E95-3E482306A5D9}" type="presOf" srcId="{601AFE5E-81B7-4493-BBD0-A9CB0AA6CAD2}" destId="{A3DFCA2A-3259-4688-A833-7E47232A7BA9}" srcOrd="0" destOrd="0" presId="urn:microsoft.com/office/officeart/2005/8/layout/vList5"/>
    <dgm:cxn modelId="{9A191B67-1603-4596-BD54-8CC93007DBC1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EA581B0F-00E0-4A26-BE65-1A1CD89492A6}" type="presParOf" srcId="{CBAFC969-D6C9-4FA0-AA7E-DD4FC4F910F2}" destId="{13B03F90-85AE-4245-9BA3-36BA7C1BCA58}" srcOrd="0" destOrd="0" presId="urn:microsoft.com/office/officeart/2005/8/layout/vList5"/>
    <dgm:cxn modelId="{366485BA-7A32-4389-AFFA-D424124398A9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Variance/Standard Deviation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F5A75-1A0A-492E-9018-49E2BEF62FEC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3DA80E08-76DF-4BC8-88B1-7684F90CF5FB}" type="presOf" srcId="{601AFE5E-81B7-4493-BBD0-A9CB0AA6CAD2}" destId="{A3DFCA2A-3259-4688-A833-7E47232A7BA9}" srcOrd="0" destOrd="0" presId="urn:microsoft.com/office/officeart/2005/8/layout/vList5"/>
    <dgm:cxn modelId="{FF01B435-94E6-4A37-9165-BFB37A90D1BB}" type="presParOf" srcId="{CBAFC969-D6C9-4FA0-AA7E-DD4FC4F910F2}" destId="{13B03F90-85AE-4245-9BA3-36BA7C1BCA58}" srcOrd="0" destOrd="0" presId="urn:microsoft.com/office/officeart/2005/8/layout/vList5"/>
    <dgm:cxn modelId="{F103D23E-C408-4545-9CA5-AA9A5EFA282A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dirty="0" smtClean="0"/>
            <a:t>Variance</a:t>
          </a:r>
          <a:endParaRPr lang="en-US" sz="2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LinFactNeighborX="-136" custLinFactNeighborY="14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C2BC1-492E-48D1-BFA8-348F8B1A3F78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08EE2C2-EB30-4EDD-9DBF-D42CFD428D4E}" type="presOf" srcId="{272188CF-E719-4B97-93EC-29B63202C477}" destId="{67102D7B-15D9-45C1-9189-36EE3C442D3B}" srcOrd="0" destOrd="0" presId="urn:microsoft.com/office/officeart/2005/8/layout/vList5"/>
    <dgm:cxn modelId="{DBDE65BD-2642-4291-853E-98D6D8C21817}" type="presParOf" srcId="{CECCFC02-FA83-430C-9F2A-11CE0F366AB4}" destId="{F0C98EE2-93C6-4055-B774-04D737F872FE}" srcOrd="0" destOrd="0" presId="urn:microsoft.com/office/officeart/2005/8/layout/vList5"/>
    <dgm:cxn modelId="{47F88466-A336-4F17-80A6-952D12313E9C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1800" dirty="0" smtClean="0"/>
            <a:t>Empirical Rule</a:t>
          </a:r>
          <a:endParaRPr lang="en-US" sz="1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EFE7C-895C-4E0F-B836-E508533A5C15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03629F9D-2F5B-4432-98F7-ABDF0920248A}" type="presOf" srcId="{272188CF-E719-4B97-93EC-29B63202C477}" destId="{67102D7B-15D9-45C1-9189-36EE3C442D3B}" srcOrd="0" destOrd="0" presId="urn:microsoft.com/office/officeart/2005/8/layout/vList5"/>
    <dgm:cxn modelId="{B56C40AB-4ED8-4A74-A992-1CC706805EB1}" type="presParOf" srcId="{CECCFC02-FA83-430C-9F2A-11CE0F366AB4}" destId="{F0C98EE2-93C6-4055-B774-04D737F872FE}" srcOrd="0" destOrd="0" presId="urn:microsoft.com/office/officeart/2005/8/layout/vList5"/>
    <dgm:cxn modelId="{CE94CF84-DAA8-4C2E-9FCA-07A07F9B17EC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1800" dirty="0" smtClean="0"/>
            <a:t>Empirical Rule</a:t>
          </a:r>
          <a:endParaRPr lang="en-US" sz="1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3C2B30-31C2-446B-810B-1C2E7D6E614B}" type="presOf" srcId="{6301CF29-031A-473C-AFEB-BC37CEEFE31C}" destId="{CECCFC02-FA83-430C-9F2A-11CE0F366AB4}" srcOrd="0" destOrd="0" presId="urn:microsoft.com/office/officeart/2005/8/layout/vList5"/>
    <dgm:cxn modelId="{634576EF-1849-4FD4-91A0-E05FFB6C7921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A6B74E3-06B3-4EAF-9C81-C029979AE5B7}" type="presParOf" srcId="{CECCFC02-FA83-430C-9F2A-11CE0F366AB4}" destId="{F0C98EE2-93C6-4055-B774-04D737F872FE}" srcOrd="0" destOrd="0" presId="urn:microsoft.com/office/officeart/2005/8/layout/vList5"/>
    <dgm:cxn modelId="{4563062C-40AB-48CB-82CC-6025121B92B9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1800" dirty="0" smtClean="0"/>
            <a:t>Empirical Rule</a:t>
          </a:r>
          <a:endParaRPr lang="en-US" sz="1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AF2D36-2355-439C-B8F2-4C35572E500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D0BA60B0-8FFC-437F-B641-3204602B914B}" type="presOf" srcId="{272188CF-E719-4B97-93EC-29B63202C477}" destId="{67102D7B-15D9-45C1-9189-36EE3C442D3B}" srcOrd="0" destOrd="0" presId="urn:microsoft.com/office/officeart/2005/8/layout/vList5"/>
    <dgm:cxn modelId="{D7C61345-885C-415A-99A4-3162DF3D16E2}" type="presParOf" srcId="{CECCFC02-FA83-430C-9F2A-11CE0F366AB4}" destId="{F0C98EE2-93C6-4055-B774-04D737F872FE}" srcOrd="0" destOrd="0" presId="urn:microsoft.com/office/officeart/2005/8/layout/vList5"/>
    <dgm:cxn modelId="{D4512D97-CD87-448B-A96B-7CAAC2599B6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/>
      <dgm:t>
        <a:bodyPr/>
        <a:lstStyle/>
        <a:p>
          <a:pPr algn="ctr" rtl="0"/>
          <a:r>
            <a:rPr lang="en-US" sz="5400" dirty="0" smtClean="0"/>
            <a:t>End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70C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dirty="0" smtClean="0"/>
            <a:t>Measures of </a:t>
          </a:r>
          <a:r>
            <a:rPr lang="en-US" sz="4800" smtClean="0"/>
            <a:t>Location and Dispersion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 custLinFactNeighborX="-136" custLinFactNeighborY="555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6DE1A-8BC6-4A0F-9B49-506AA5351E00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B7C50631-C312-4ACD-AFD1-22C0393E3C13}" type="presOf" srcId="{DFA88CC8-EAF9-42DA-A4C8-793A1F818815}" destId="{CBAFC969-D6C9-4FA0-AA7E-DD4FC4F910F2}" srcOrd="0" destOrd="0" presId="urn:microsoft.com/office/officeart/2005/8/layout/vList5"/>
    <dgm:cxn modelId="{F6CF3E1A-60EB-43CF-8A1C-25E8E2CE739C}" type="presParOf" srcId="{CBAFC969-D6C9-4FA0-AA7E-DD4FC4F910F2}" destId="{13B03F90-85AE-4245-9BA3-36BA7C1BCA58}" srcOrd="0" destOrd="0" presId="urn:microsoft.com/office/officeart/2005/8/layout/vList5"/>
    <dgm:cxn modelId="{01F0D830-F12B-4531-A53F-8F50DD20AB64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Measures of Location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473B8-B2C6-4B5D-B534-29758F9D53B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E67D33-F2B5-4E26-82AA-E1626499F09E}" type="presOf" srcId="{DFA88CC8-EAF9-42DA-A4C8-793A1F818815}" destId="{CBAFC969-D6C9-4FA0-AA7E-DD4FC4F910F2}" srcOrd="0" destOrd="0" presId="urn:microsoft.com/office/officeart/2005/8/layout/vList5"/>
    <dgm:cxn modelId="{84C12B2B-0056-4502-9B0A-AEED8AF152D9}" type="presParOf" srcId="{CBAFC969-D6C9-4FA0-AA7E-DD4FC4F910F2}" destId="{13B03F90-85AE-4245-9BA3-36BA7C1BCA58}" srcOrd="0" destOrd="0" presId="urn:microsoft.com/office/officeart/2005/8/layout/vList5"/>
    <dgm:cxn modelId="{E5229723-5E18-4C07-A13D-ADDBCB5A2EA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Measures of Dispersion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CBB85-8640-45B8-809F-34BF6D3C8975}" type="presOf" srcId="{DFA88CC8-EAF9-42DA-A4C8-793A1F818815}" destId="{CBAFC969-D6C9-4FA0-AA7E-DD4FC4F910F2}" srcOrd="0" destOrd="0" presId="urn:microsoft.com/office/officeart/2005/8/layout/vList5"/>
    <dgm:cxn modelId="{968D48FD-1915-40E5-8798-46F08A7BB1AC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70B2D156-BAA8-4D4B-9B4D-1F0794CDC347}" type="presParOf" srcId="{CBAFC969-D6C9-4FA0-AA7E-DD4FC4F910F2}" destId="{13B03F90-85AE-4245-9BA3-36BA7C1BCA58}" srcOrd="0" destOrd="0" presId="urn:microsoft.com/office/officeart/2005/8/layout/vList5"/>
    <dgm:cxn modelId="{973A14D5-C49D-4251-90CD-A2A5C915C25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Understanding Statistics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2DB4E-4A66-4B8A-A3BB-A8D5C6665610}" type="presOf" srcId="{272188CF-E719-4B97-93EC-29B63202C477}" destId="{67102D7B-15D9-45C1-9189-36EE3C442D3B}" srcOrd="0" destOrd="0" presId="urn:microsoft.com/office/officeart/2005/8/layout/vList5"/>
    <dgm:cxn modelId="{FFC41DB2-B94B-4568-B2D4-9D928407C716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BD466CA1-9277-4D35-8D62-3A9D099734CA}" type="presParOf" srcId="{CECCFC02-FA83-430C-9F2A-11CE0F366AB4}" destId="{F0C98EE2-93C6-4055-B774-04D737F872FE}" srcOrd="0" destOrd="0" presId="urn:microsoft.com/office/officeart/2005/8/layout/vList5"/>
    <dgm:cxn modelId="{0BA23834-48A1-41F5-84A4-6A81AB6A9D59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Measures of Dispersion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637D97-4EF3-4CF3-927A-B081DBFBB19C}" type="presOf" srcId="{601AFE5E-81B7-4493-BBD0-A9CB0AA6CAD2}" destId="{A3DFCA2A-3259-4688-A833-7E47232A7BA9}" srcOrd="0" destOrd="0" presId="urn:microsoft.com/office/officeart/2005/8/layout/vList5"/>
    <dgm:cxn modelId="{11B47D94-007D-4B4E-860E-34326E10E28D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EC44EB18-790D-41F0-BF5B-E8633FA2732F}" type="presParOf" srcId="{CBAFC969-D6C9-4FA0-AA7E-DD4FC4F910F2}" destId="{13B03F90-85AE-4245-9BA3-36BA7C1BCA58}" srcOrd="0" destOrd="0" presId="urn:microsoft.com/office/officeart/2005/8/layout/vList5"/>
    <dgm:cxn modelId="{C3FDE715-660A-4FD9-BFA2-4863FB6A7C09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Empirical Rule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537D25-8440-4566-9B38-7AFAA4CAE8AC}" type="presOf" srcId="{DFA88CC8-EAF9-42DA-A4C8-793A1F818815}" destId="{CBAFC969-D6C9-4FA0-AA7E-DD4FC4F910F2}" srcOrd="0" destOrd="0" presId="urn:microsoft.com/office/officeart/2005/8/layout/vList5"/>
    <dgm:cxn modelId="{0476E1F8-2BA7-424B-8B4A-9D50332C1DA4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F16F989E-1BDC-493D-8D47-E70FF4EAC930}" type="presParOf" srcId="{CBAFC969-D6C9-4FA0-AA7E-DD4FC4F910F2}" destId="{13B03F90-85AE-4245-9BA3-36BA7C1BCA58}" srcOrd="0" destOrd="0" presId="urn:microsoft.com/office/officeart/2005/8/layout/vList5"/>
    <dgm:cxn modelId="{2D2990F2-F0DF-42AF-B016-30EDE8068ADC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Empirical Rule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4F56F3-E378-4126-96D2-8AA48A2AF489}" type="presOf" srcId="{601AFE5E-81B7-4493-BBD0-A9CB0AA6CAD2}" destId="{A3DFCA2A-3259-4688-A833-7E47232A7BA9}" srcOrd="0" destOrd="0" presId="urn:microsoft.com/office/officeart/2005/8/layout/vList5"/>
    <dgm:cxn modelId="{48AC5458-98B4-4529-B827-ED62A4918C02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82D789E6-A967-479B-AA43-53347E27684F}" type="presParOf" srcId="{CBAFC969-D6C9-4FA0-AA7E-DD4FC4F910F2}" destId="{13B03F90-85AE-4245-9BA3-36BA7C1BCA58}" srcOrd="0" destOrd="0" presId="urn:microsoft.com/office/officeart/2005/8/layout/vList5"/>
    <dgm:cxn modelId="{C2E17211-32C8-40B3-A1C3-96FCCBC524EC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Empirical Rule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50C06C-2145-4FE9-AE30-7060107BEAAB}" type="presOf" srcId="{DFA88CC8-EAF9-42DA-A4C8-793A1F818815}" destId="{CBAFC969-D6C9-4FA0-AA7E-DD4FC4F910F2}" srcOrd="0" destOrd="0" presId="urn:microsoft.com/office/officeart/2005/8/layout/vList5"/>
    <dgm:cxn modelId="{AF7D3A7A-8BB7-460A-94F2-221EEC24C29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7FFE4297-8B04-49F3-B441-E7A32C411A90}" type="presParOf" srcId="{CBAFC969-D6C9-4FA0-AA7E-DD4FC4F910F2}" destId="{13B03F90-85AE-4245-9BA3-36BA7C1BCA58}" srcOrd="0" destOrd="0" presId="urn:microsoft.com/office/officeart/2005/8/layout/vList5"/>
    <dgm:cxn modelId="{E4110F5C-F903-4B71-9CDD-C298B5EEF33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20574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Statistics</a:t>
          </a:r>
          <a:endParaRPr lang="en-US" sz="4800" kern="1200" dirty="0"/>
        </a:p>
      </dsp:txBody>
      <dsp:txXfrm>
        <a:off x="104449" y="100434"/>
        <a:ext cx="8020701" cy="18565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Variance/Standard Deviation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97695" cy="820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Variance</a:t>
          </a:r>
          <a:endParaRPr lang="en-US" sz="2800" kern="1200" dirty="0"/>
        </a:p>
      </dsp:txBody>
      <dsp:txXfrm>
        <a:off x="40059" y="40059"/>
        <a:ext cx="8217577" cy="7404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015" y="0"/>
          <a:ext cx="8221569" cy="563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Empirical Rule</a:t>
          </a:r>
          <a:endParaRPr lang="en-US" sz="1800" kern="1200" dirty="0"/>
        </a:p>
      </dsp:txBody>
      <dsp:txXfrm>
        <a:off x="31526" y="27511"/>
        <a:ext cx="8166547" cy="5085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015" y="0"/>
          <a:ext cx="8221569" cy="563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Empirical Rule</a:t>
          </a:r>
          <a:endParaRPr lang="en-US" sz="1800" kern="1200" dirty="0"/>
        </a:p>
      </dsp:txBody>
      <dsp:txXfrm>
        <a:off x="31526" y="27511"/>
        <a:ext cx="8166547" cy="5085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015" y="0"/>
          <a:ext cx="8221569" cy="563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Empirical Rule</a:t>
          </a:r>
          <a:endParaRPr lang="en-US" sz="1800" kern="1200" dirty="0"/>
        </a:p>
      </dsp:txBody>
      <dsp:txXfrm>
        <a:off x="31526" y="27511"/>
        <a:ext cx="8166547" cy="5085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107599"/>
          <a:ext cx="80010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End</a:t>
          </a:r>
          <a:endParaRPr lang="en-US" sz="5400" kern="1200" dirty="0"/>
        </a:p>
      </dsp:txBody>
      <dsp:txXfrm>
        <a:off x="61256" y="168855"/>
        <a:ext cx="7878488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0" y="0"/>
          <a:ext cx="8221569" cy="20574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Measures of </a:t>
          </a:r>
          <a:r>
            <a:rPr lang="en-US" sz="4800" kern="1200" smtClean="0"/>
            <a:t>Location and Dispersion</a:t>
          </a:r>
          <a:endParaRPr lang="en-US" sz="4800" kern="1200" dirty="0"/>
        </a:p>
      </dsp:txBody>
      <dsp:txXfrm>
        <a:off x="100434" y="100434"/>
        <a:ext cx="8020701" cy="1856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Measures of Location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Measures of Dispersion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015" y="0"/>
          <a:ext cx="8221569" cy="9826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Understanding Statistics</a:t>
          </a:r>
          <a:endParaRPr lang="en-US" sz="4000" kern="1200" dirty="0"/>
        </a:p>
      </dsp:txBody>
      <dsp:txXfrm>
        <a:off x="51985" y="47970"/>
        <a:ext cx="8125629" cy="8867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Measures of Dispersion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Empirical Rule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Empirical Rule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Empirical Rule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0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5614610"/>
              </p:ext>
            </p:extLst>
          </p:nvPr>
        </p:nvGraphicFramePr>
        <p:xfrm>
          <a:off x="533400" y="457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9202736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14809"/>
              </p:ext>
            </p:extLst>
          </p:nvPr>
        </p:nvGraphicFramePr>
        <p:xfrm>
          <a:off x="457200" y="990600"/>
          <a:ext cx="2191909" cy="3888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554"/>
                <a:gridCol w="659540"/>
                <a:gridCol w="659815"/>
              </a:tblGrid>
              <a:tr h="32540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Class 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Class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4295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74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74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74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74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90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7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Range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1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Variance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966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1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Std Dev.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31.08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1.41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71800" y="1066800"/>
                <a:ext cx="4419600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</a:rPr>
                          <m:t>95+95+90+90+15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/>
                  <a:t> = 77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066800"/>
                <a:ext cx="4419600" cy="798873"/>
              </a:xfrm>
              <a:prstGeom prst="rect">
                <a:avLst/>
              </a:prstGeom>
              <a:blipFill rotWithShape="1">
                <a:blip r:embed="rId7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67000" y="2286000"/>
                <a:ext cx="5979714" cy="572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(95−77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)+(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95−77)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90−77)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90−77)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15−77)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/>
                  <a:t>=966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86000"/>
                <a:ext cx="5979714" cy="572721"/>
              </a:xfrm>
              <a:prstGeom prst="rect">
                <a:avLst/>
              </a:prstGeom>
              <a:blipFill rotWithShape="1">
                <a:blip r:embed="rId8"/>
                <a:stretch>
                  <a:fillRect r="-306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800" y="3505200"/>
                <a:ext cx="1761188" cy="405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</m:e>
                    </m:rad>
                    <m:r>
                      <a:rPr lang="en-US" b="0" i="1" dirty="0" smtClean="0">
                        <a:latin typeface="Cambria Math"/>
                      </a:rPr>
                      <m:t>=31.08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505200"/>
                <a:ext cx="1761188" cy="405496"/>
              </a:xfrm>
              <a:prstGeom prst="rect">
                <a:avLst/>
              </a:prstGeom>
              <a:blipFill rotWithShape="1">
                <a:blip r:embed="rId9"/>
                <a:stretch>
                  <a:fillRect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066800" y="54864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49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9628304"/>
              </p:ext>
            </p:extLst>
          </p:nvPr>
        </p:nvGraphicFramePr>
        <p:xfrm>
          <a:off x="457200" y="17584"/>
          <a:ext cx="8305800" cy="82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611552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104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09470"/>
              </p:ext>
            </p:extLst>
          </p:nvPr>
        </p:nvGraphicFramePr>
        <p:xfrm>
          <a:off x="533400" y="17585"/>
          <a:ext cx="8229600" cy="56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6553200" cy="400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685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an example of Pizza deliveries where the mean is 30 minutes with a standard deviation of 5 minutes.  Using your knowledge of the empirical rule, what is the likelihood of a pizza arriving in;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&lt;30 minutes?</a:t>
            </a:r>
          </a:p>
        </p:txBody>
      </p:sp>
    </p:spTree>
    <p:extLst>
      <p:ext uri="{BB962C8B-B14F-4D97-AF65-F5344CB8AC3E}">
        <p14:creationId xmlns:p14="http://schemas.microsoft.com/office/powerpoint/2010/main" val="20665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1452533"/>
              </p:ext>
            </p:extLst>
          </p:nvPr>
        </p:nvGraphicFramePr>
        <p:xfrm>
          <a:off x="533400" y="17585"/>
          <a:ext cx="8229600" cy="56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6553200" cy="400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685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an example of Pizza deliveries where the mean is 30 minutes with a standard deviation of 5 minutes.  Using your knowledge of the empirical rule, what is the likelihood of a pizza arriving in;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&lt;20 minutes?</a:t>
            </a:r>
          </a:p>
        </p:txBody>
      </p:sp>
    </p:spTree>
    <p:extLst>
      <p:ext uri="{BB962C8B-B14F-4D97-AF65-F5344CB8AC3E}">
        <p14:creationId xmlns:p14="http://schemas.microsoft.com/office/powerpoint/2010/main" val="32365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0659592"/>
              </p:ext>
            </p:extLst>
          </p:nvPr>
        </p:nvGraphicFramePr>
        <p:xfrm>
          <a:off x="533400" y="17585"/>
          <a:ext cx="8229600" cy="56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6553200" cy="400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685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an example of Pizza deliveries where the mean is 30 minutes with a standard deviation of 5 minutes.  Using your knowledge of the empirical rule, what is the likelihood of a pizza arriving in;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&gt;35 minutes?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475636"/>
              </p:ext>
            </p:extLst>
          </p:nvPr>
        </p:nvGraphicFramePr>
        <p:xfrm>
          <a:off x="457200" y="2130425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9136723"/>
              </p:ext>
            </p:extLst>
          </p:nvPr>
        </p:nvGraphicFramePr>
        <p:xfrm>
          <a:off x="609600" y="1219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5552638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0" y="1371600"/>
            <a:ext cx="213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MEAN</a:t>
            </a:r>
          </a:p>
          <a:p>
            <a:endParaRPr lang="en-US" sz="3600" dirty="0" smtClean="0"/>
          </a:p>
          <a:p>
            <a:r>
              <a:rPr lang="en-US" sz="3600" dirty="0" smtClean="0"/>
              <a:t>MEDIAN</a:t>
            </a:r>
          </a:p>
          <a:p>
            <a:endParaRPr lang="en-US" sz="3600" dirty="0" smtClean="0"/>
          </a:p>
          <a:p>
            <a:r>
              <a:rPr lang="en-US" sz="3600" dirty="0" smtClean="0"/>
              <a:t>MODE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90559"/>
            <a:ext cx="114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KIDS</a:t>
            </a:r>
          </a:p>
          <a:p>
            <a:r>
              <a:rPr lang="en-US" sz="3200" dirty="0" smtClean="0"/>
              <a:t>1</a:t>
            </a:r>
          </a:p>
          <a:p>
            <a:r>
              <a:rPr lang="en-US" sz="3200" dirty="0" smtClean="0"/>
              <a:t>2</a:t>
            </a:r>
          </a:p>
          <a:p>
            <a:r>
              <a:rPr lang="en-US" sz="3200" dirty="0" smtClean="0"/>
              <a:t>3</a:t>
            </a:r>
          </a:p>
          <a:p>
            <a:r>
              <a:rPr lang="en-US" sz="3200" dirty="0" smtClean="0"/>
              <a:t>3</a:t>
            </a:r>
          </a:p>
          <a:p>
            <a:r>
              <a:rPr lang="en-US" sz="3200" dirty="0" smtClean="0"/>
              <a:t>4</a:t>
            </a:r>
          </a:p>
          <a:p>
            <a:r>
              <a:rPr lang="en-US" sz="3200" dirty="0" smtClean="0"/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6081868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9906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Most widely used measure of dispersion is variance and standard deviation.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Standard deviation measure the dispersion or volatility around a benchmark (mean or average)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85800" y="2577470"/>
            <a:ext cx="7769225" cy="866775"/>
            <a:chOff x="358346" y="1978626"/>
            <a:chExt cx="8557054" cy="800100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663"/>
            <a:stretch>
              <a:fillRect/>
            </a:stretch>
          </p:blipFill>
          <p:spPr bwMode="auto">
            <a:xfrm>
              <a:off x="358346" y="1978626"/>
              <a:ext cx="8557054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17"/>
            <a:stretch>
              <a:fillRect/>
            </a:stretch>
          </p:blipFill>
          <p:spPr bwMode="auto">
            <a:xfrm>
              <a:off x="3111500" y="1992699"/>
              <a:ext cx="5799609" cy="775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3549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5877486"/>
              </p:ext>
            </p:extLst>
          </p:nvPr>
        </p:nvGraphicFramePr>
        <p:xfrm>
          <a:off x="457200" y="274638"/>
          <a:ext cx="8229600" cy="982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85800" y="15240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15240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3429000"/>
            <a:ext cx="0" cy="2133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3429000"/>
            <a:ext cx="228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2200" y="15240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58200" y="15240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9000" y="3429000"/>
            <a:ext cx="0" cy="2133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72200" y="3429000"/>
            <a:ext cx="228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Connector 17"/>
          <p:cNvSpPr/>
          <p:nvPr/>
        </p:nvSpPr>
        <p:spPr>
          <a:xfrm>
            <a:off x="793474" y="16002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848139" y="28194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2009361" y="249306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2590800" y="217667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1524000" y="1524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733839" y="317389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93474" y="22479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1638300" y="302812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2209800" y="3048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2627243" y="3160644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2590800" y="1524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7068379" y="14859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6907696" y="1905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7200900" y="1865243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6972300" y="21948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7260535" y="228268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7068379" y="25146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7136296" y="2781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7349987" y="267859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/>
          <p:cNvSpPr/>
          <p:nvPr/>
        </p:nvSpPr>
        <p:spPr>
          <a:xfrm>
            <a:off x="7013714" y="31242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/>
          <p:cNvSpPr/>
          <p:nvPr/>
        </p:nvSpPr>
        <p:spPr>
          <a:xfrm>
            <a:off x="7465944" y="3008243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0" y="5592417"/>
            <a:ext cx="485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6944139" y="5486400"/>
            <a:ext cx="485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752600" y="1371600"/>
            <a:ext cx="0" cy="2057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242314" y="1410074"/>
            <a:ext cx="0" cy="2057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65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2283358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 descr="033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69818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70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5770504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55" y="973756"/>
            <a:ext cx="549438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643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9791352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55" y="973756"/>
            <a:ext cx="549438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472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9116465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55" y="973756"/>
            <a:ext cx="549438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220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15401</TotalTime>
  <Words>291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D. Waller</cp:lastModifiedBy>
  <cp:revision>225</cp:revision>
  <dcterms:created xsi:type="dcterms:W3CDTF">2010-04-09T09:54:59Z</dcterms:created>
  <dcterms:modified xsi:type="dcterms:W3CDTF">2013-12-12T13:49:05Z</dcterms:modified>
</cp:coreProperties>
</file>